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5"/>
    <p:sldId id="257" r:id="rId36"/>
    <p:sldId id="258" r:id="rId37"/>
    <p:sldId id="259" r:id="rId38"/>
    <p:sldId id="260" r:id="rId39"/>
    <p:sldId id="261" r:id="rId40"/>
    <p:sldId id="262" r:id="rId41"/>
    <p:sldId id="263" r:id="rId42"/>
    <p:sldId id="264" r:id="rId43"/>
    <p:sldId id="265" r:id="rId44"/>
    <p:sldId id="266" r:id="rId45"/>
    <p:sldId id="267" r:id="rId46"/>
    <p:sldId id="268" r:id="rId47"/>
    <p:sldId id="269" r:id="rId48"/>
    <p:sldId id="270" r:id="rId49"/>
  </p:sldIdLst>
  <p:sldSz cx="18288000" cy="10287000"/>
  <p:notesSz cx="6858000" cy="9144000"/>
  <p:embeddedFontLst>
    <p:embeddedFont>
      <p:font typeface="Trocchi" charset="1" panose="00000500000000000000"/>
      <p:regular r:id="rId6"/>
    </p:embeddedFont>
    <p:embeddedFont>
      <p:font typeface="Arimo" charset="1" panose="020B0604020202020204"/>
      <p:regular r:id="rId7"/>
    </p:embeddedFont>
    <p:embeddedFont>
      <p:font typeface="Arimo Bold" charset="1" panose="020B0704020202020204"/>
      <p:regular r:id="rId8"/>
    </p:embeddedFont>
    <p:embeddedFont>
      <p:font typeface="Arimo Italics" charset="1" panose="020B0604020202090204"/>
      <p:regular r:id="rId9"/>
    </p:embeddedFont>
    <p:embeddedFont>
      <p:font typeface="Arimo Bold Italics" charset="1" panose="020B0704020202090204"/>
      <p:regular r:id="rId10"/>
    </p:embeddedFont>
    <p:embeddedFont>
      <p:font typeface="Abril Fatface" charset="1" panose="02000503000000020003"/>
      <p:regular r:id="rId11"/>
    </p:embeddedFont>
    <p:embeddedFont>
      <p:font typeface="Abril Fatface Italics" charset="1" panose="02000503000000020003"/>
      <p:regular r:id="rId12"/>
    </p:embeddedFont>
    <p:embeddedFont>
      <p:font typeface="Noto Serif" charset="1" panose="02020600060500020200"/>
      <p:regular r:id="rId13"/>
    </p:embeddedFont>
    <p:embeddedFont>
      <p:font typeface="Noto Serif Bold" charset="1" panose="02020800060500020200"/>
      <p:regular r:id="rId14"/>
    </p:embeddedFont>
    <p:embeddedFont>
      <p:font typeface="Noto Serif Italics" charset="1" panose="02020600060500090200"/>
      <p:regular r:id="rId15"/>
    </p:embeddedFont>
    <p:embeddedFont>
      <p:font typeface="Noto Serif Bold Italics" charset="1" panose="02020800060500090200"/>
      <p:regular r:id="rId16"/>
    </p:embeddedFont>
    <p:embeddedFont>
      <p:font typeface="TT Hoves" charset="1" panose="02000003020000060003"/>
      <p:regular r:id="rId17"/>
    </p:embeddedFont>
    <p:embeddedFont>
      <p:font typeface="TT Hoves Bold" charset="1" panose="02000003020000060003"/>
      <p:regular r:id="rId18"/>
    </p:embeddedFont>
    <p:embeddedFont>
      <p:font typeface="TT Hoves Italics" charset="1" panose="02000003020000060003"/>
      <p:regular r:id="rId19"/>
    </p:embeddedFont>
    <p:embeddedFont>
      <p:font typeface="TT Hoves Bold Italics" charset="1" panose="02000003020000060003"/>
      <p:regular r:id="rId20"/>
    </p:embeddedFont>
    <p:embeddedFont>
      <p:font typeface="Helios" charset="1" panose="020B0504020202020204"/>
      <p:regular r:id="rId21"/>
    </p:embeddedFont>
    <p:embeddedFont>
      <p:font typeface="Helios Bold" charset="1" panose="020B0704020202020204"/>
      <p:regular r:id="rId22"/>
    </p:embeddedFont>
    <p:embeddedFont>
      <p:font typeface="Helios Italics" charset="1" panose="020B0503020202090204"/>
      <p:regular r:id="rId23"/>
    </p:embeddedFont>
    <p:embeddedFont>
      <p:font typeface="Helios Bold Italics" charset="1" panose="020B0703020202090204"/>
      <p:regular r:id="rId24"/>
    </p:embeddedFont>
    <p:embeddedFont>
      <p:font typeface="Cormorant Garamond" charset="1" panose="00000500000000000000"/>
      <p:regular r:id="rId25"/>
    </p:embeddedFont>
    <p:embeddedFont>
      <p:font typeface="Cormorant Garamond Bold" charset="1" panose="00000800000000000000"/>
      <p:regular r:id="rId26"/>
    </p:embeddedFont>
    <p:embeddedFont>
      <p:font typeface="Cormorant Garamond Italics" charset="1" panose="00000500000000000000"/>
      <p:regular r:id="rId27"/>
    </p:embeddedFont>
    <p:embeddedFont>
      <p:font typeface="Cormorant Garamond Bold Italics" charset="1" panose="00000800000000000000"/>
      <p:regular r:id="rId28"/>
    </p:embeddedFont>
    <p:embeddedFont>
      <p:font typeface="Cormorant Garamond Light" charset="1" panose="00000400000000000000"/>
      <p:regular r:id="rId29"/>
    </p:embeddedFont>
    <p:embeddedFont>
      <p:font typeface="Cormorant Garamond Light Italics" charset="1" panose="00000400000000000000"/>
      <p:regular r:id="rId30"/>
    </p:embeddedFont>
    <p:embeddedFont>
      <p:font typeface="Cormorant Garamond Medium" charset="1" panose="00000600000000000000"/>
      <p:regular r:id="rId31"/>
    </p:embeddedFont>
    <p:embeddedFont>
      <p:font typeface="Cormorant Garamond Medium Italics" charset="1" panose="00000600000000000000"/>
      <p:regular r:id="rId32"/>
    </p:embeddedFont>
    <p:embeddedFont>
      <p:font typeface="Cormorant Garamond Semi-Bold" charset="1" panose="00000700000000000000"/>
      <p:regular r:id="rId33"/>
    </p:embeddedFont>
    <p:embeddedFont>
      <p:font typeface="Cormorant Garamond Semi-Bold Italics" charset="1" panose="00000700000000000000"/>
      <p:regular r:id="rId3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slides/slide1.xml" Type="http://schemas.openxmlformats.org/officeDocument/2006/relationships/slide"/><Relationship Id="rId36" Target="slides/slide2.xml" Type="http://schemas.openxmlformats.org/officeDocument/2006/relationships/slide"/><Relationship Id="rId37" Target="slides/slide3.xml" Type="http://schemas.openxmlformats.org/officeDocument/2006/relationships/slide"/><Relationship Id="rId38" Target="slides/slide4.xml" Type="http://schemas.openxmlformats.org/officeDocument/2006/relationships/slide"/><Relationship Id="rId39" Target="slides/slide5.xml" Type="http://schemas.openxmlformats.org/officeDocument/2006/relationships/slide"/><Relationship Id="rId4" Target="theme/theme1.xml" Type="http://schemas.openxmlformats.org/officeDocument/2006/relationships/theme"/><Relationship Id="rId40" Target="slides/slide6.xml" Type="http://schemas.openxmlformats.org/officeDocument/2006/relationships/slide"/><Relationship Id="rId41" Target="slides/slide7.xml" Type="http://schemas.openxmlformats.org/officeDocument/2006/relationships/slide"/><Relationship Id="rId42" Target="slides/slide8.xml" Type="http://schemas.openxmlformats.org/officeDocument/2006/relationships/slide"/><Relationship Id="rId43" Target="slides/slide9.xml" Type="http://schemas.openxmlformats.org/officeDocument/2006/relationships/slide"/><Relationship Id="rId44" Target="slides/slide10.xml" Type="http://schemas.openxmlformats.org/officeDocument/2006/relationships/slide"/><Relationship Id="rId45" Target="slides/slide11.xml" Type="http://schemas.openxmlformats.org/officeDocument/2006/relationships/slide"/><Relationship Id="rId46" Target="slides/slide12.xml" Type="http://schemas.openxmlformats.org/officeDocument/2006/relationships/slide"/><Relationship Id="rId47" Target="slides/slide13.xml" Type="http://schemas.openxmlformats.org/officeDocument/2006/relationships/slide"/><Relationship Id="rId48" Target="slides/slide14.xml" Type="http://schemas.openxmlformats.org/officeDocument/2006/relationships/slide"/><Relationship Id="rId49" Target="slides/slide15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jpe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7.png" Type="http://schemas.openxmlformats.org/officeDocument/2006/relationships/image"/><Relationship Id="rId5" Target="../media/image18.svg" Type="http://schemas.openxmlformats.org/officeDocument/2006/relationships/image"/><Relationship Id="rId6" Target="../media/image2.png" Type="http://schemas.openxmlformats.org/officeDocument/2006/relationships/image"/><Relationship Id="rId7" Target="../media/image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20.png" Type="http://schemas.openxmlformats.org/officeDocument/2006/relationships/image"/><Relationship Id="rId5" Target="../media/image21.png" Type="http://schemas.openxmlformats.org/officeDocument/2006/relationships/image"/><Relationship Id="rId6" Target="../media/image22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image6.png" Type="http://schemas.openxmlformats.org/officeDocument/2006/relationships/image"/><Relationship Id="rId4" Target="../media/image7.jpeg" Type="http://schemas.openxmlformats.org/officeDocument/2006/relationships/image"/><Relationship Id="rId5" Target="../media/image2.png" Type="http://schemas.openxmlformats.org/officeDocument/2006/relationships/image"/><Relationship Id="rId6" Target="../media/image1.png" Type="http://schemas.openxmlformats.org/officeDocument/2006/relationships/image"/><Relationship Id="rId7" Target="../media/image8.png" Type="http://schemas.openxmlformats.org/officeDocument/2006/relationships/image"/><Relationship Id="rId8" Target="../media/image9.png" Type="http://schemas.openxmlformats.org/officeDocument/2006/relationships/image"/><Relationship Id="rId9" Target="../media/image10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Relationship Id="rId4" Target="../media/image13.png" Type="http://schemas.openxmlformats.org/officeDocument/2006/relationships/image"/><Relationship Id="rId5" Target="../media/image14.svg" Type="http://schemas.openxmlformats.org/officeDocument/2006/relationships/image"/><Relationship Id="rId6" Target="../media/image2.png" Type="http://schemas.openxmlformats.org/officeDocument/2006/relationships/image"/><Relationship Id="rId7" Target="../media/image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2.png" Type="http://schemas.openxmlformats.org/officeDocument/2006/relationships/image"/><Relationship Id="rId4" Target="../media/image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6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1.png" Type="http://schemas.openxmlformats.org/officeDocument/2006/relationships/image"/><Relationship Id="rId4" Target="../media/image1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70106" y="2410928"/>
            <a:ext cx="7482239" cy="5252160"/>
          </a:xfrm>
          <a:custGeom>
            <a:avLst/>
            <a:gdLst/>
            <a:ahLst/>
            <a:cxnLst/>
            <a:rect r="r" b="b" t="t" l="l"/>
            <a:pathLst>
              <a:path h="5252160" w="7482239">
                <a:moveTo>
                  <a:pt x="0" y="0"/>
                </a:moveTo>
                <a:lnTo>
                  <a:pt x="7482240" y="0"/>
                </a:lnTo>
                <a:lnTo>
                  <a:pt x="7482240" y="5252160"/>
                </a:lnTo>
                <a:lnTo>
                  <a:pt x="0" y="52521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6392" t="-124615" r="-50311" b="-61085"/>
            </a:stretch>
          </a:blipFill>
        </p:spPr>
      </p:sp>
      <p:grpSp>
        <p:nvGrpSpPr>
          <p:cNvPr name="Group 3" id="3"/>
          <p:cNvGrpSpPr/>
          <p:nvPr/>
        </p:nvGrpSpPr>
        <p:grpSpPr>
          <a:xfrm rot="-2943132">
            <a:off x="-7637317" y="-1265619"/>
            <a:ext cx="22461858" cy="10248224"/>
            <a:chOff x="0" y="0"/>
            <a:chExt cx="5915880" cy="269912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915880" cy="2699121"/>
            </a:xfrm>
            <a:custGeom>
              <a:avLst/>
              <a:gdLst/>
              <a:ahLst/>
              <a:cxnLst/>
              <a:rect r="r" b="b" t="t" l="l"/>
              <a:pathLst>
                <a:path h="2699121" w="5915880">
                  <a:moveTo>
                    <a:pt x="0" y="0"/>
                  </a:moveTo>
                  <a:lnTo>
                    <a:pt x="5915880" y="0"/>
                  </a:lnTo>
                  <a:lnTo>
                    <a:pt x="5915880" y="2699121"/>
                  </a:lnTo>
                  <a:lnTo>
                    <a:pt x="0" y="2699121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915880" cy="2746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</a:rPr>
                <a:t>  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-987761" y="1373900"/>
            <a:ext cx="10557867" cy="7401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879"/>
              </a:lnSpc>
            </a:pPr>
            <a:r>
              <a:rPr lang="en-US" sz="52665">
                <a:solidFill>
                  <a:srgbClr val="FFFFFF"/>
                </a:solidFill>
                <a:latin typeface="Cormorant Garamond Medium"/>
              </a:rPr>
              <a:t>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396315" y="4728187"/>
            <a:ext cx="7709905" cy="617643"/>
            <a:chOff x="0" y="0"/>
            <a:chExt cx="2373679" cy="1901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73679" cy="190156"/>
            </a:xfrm>
            <a:custGeom>
              <a:avLst/>
              <a:gdLst/>
              <a:ahLst/>
              <a:cxnLst/>
              <a:rect r="r" b="b" t="t" l="l"/>
              <a:pathLst>
                <a:path h="190156" w="2373679">
                  <a:moveTo>
                    <a:pt x="0" y="0"/>
                  </a:moveTo>
                  <a:lnTo>
                    <a:pt x="2373679" y="0"/>
                  </a:lnTo>
                  <a:lnTo>
                    <a:pt x="2373679" y="190156"/>
                  </a:lnTo>
                  <a:lnTo>
                    <a:pt x="0" y="190156"/>
                  </a:lnTo>
                  <a:close/>
                </a:path>
              </a:pathLst>
            </a:custGeom>
            <a:solidFill>
              <a:srgbClr val="1A468E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4291173" y="5396170"/>
            <a:ext cx="2691570" cy="3046972"/>
          </a:xfrm>
          <a:custGeom>
            <a:avLst/>
            <a:gdLst/>
            <a:ahLst/>
            <a:cxnLst/>
            <a:rect r="r" b="b" t="t" l="l"/>
            <a:pathLst>
              <a:path h="3046972" w="2691570">
                <a:moveTo>
                  <a:pt x="0" y="0"/>
                </a:moveTo>
                <a:lnTo>
                  <a:pt x="2691570" y="0"/>
                </a:lnTo>
                <a:lnTo>
                  <a:pt x="2691570" y="3046972"/>
                </a:lnTo>
                <a:lnTo>
                  <a:pt x="0" y="30469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1512" t="-82686" r="-40244" b="-5688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954087" y="8848989"/>
            <a:ext cx="2196517" cy="1050803"/>
          </a:xfrm>
          <a:custGeom>
            <a:avLst/>
            <a:gdLst/>
            <a:ahLst/>
            <a:cxnLst/>
            <a:rect r="r" b="b" t="t" l="l"/>
            <a:pathLst>
              <a:path h="1050803" w="2196517">
                <a:moveTo>
                  <a:pt x="0" y="0"/>
                </a:moveTo>
                <a:lnTo>
                  <a:pt x="2196517" y="0"/>
                </a:lnTo>
                <a:lnTo>
                  <a:pt x="2196517" y="1050803"/>
                </a:lnTo>
                <a:lnTo>
                  <a:pt x="0" y="10508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791624" y="262828"/>
            <a:ext cx="4324926" cy="765872"/>
          </a:xfrm>
          <a:custGeom>
            <a:avLst/>
            <a:gdLst/>
            <a:ahLst/>
            <a:cxnLst/>
            <a:rect r="r" b="b" t="t" l="l"/>
            <a:pathLst>
              <a:path h="765872" w="4324926">
                <a:moveTo>
                  <a:pt x="0" y="0"/>
                </a:moveTo>
                <a:lnTo>
                  <a:pt x="4324926" y="0"/>
                </a:lnTo>
                <a:lnTo>
                  <a:pt x="4324926" y="765872"/>
                </a:lnTo>
                <a:lnTo>
                  <a:pt x="0" y="7658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273086" y="4817316"/>
            <a:ext cx="4299087" cy="53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4"/>
              </a:lnSpc>
            </a:pPr>
            <a:r>
              <a:rPr lang="en-US" sz="3836">
                <a:solidFill>
                  <a:srgbClr val="FFFFFF"/>
                </a:solidFill>
                <a:latin typeface="Cormorant Garamond Bold"/>
              </a:rPr>
              <a:t>H O E N I X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72174" y="8347892"/>
            <a:ext cx="6388218" cy="1725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12"/>
              </a:lnSpc>
            </a:pPr>
            <a:r>
              <a:rPr lang="en-US" sz="4937">
                <a:solidFill>
                  <a:srgbClr val="1A468E"/>
                </a:solidFill>
                <a:latin typeface="Abril Fatface"/>
              </a:rPr>
              <a:t>API - 4º SEMESTRE</a:t>
            </a:r>
          </a:p>
          <a:p>
            <a:pPr algn="ctr">
              <a:lnSpc>
                <a:spcPts val="6912"/>
              </a:lnSpc>
            </a:pPr>
            <a:r>
              <a:rPr lang="en-US" sz="4937">
                <a:solidFill>
                  <a:srgbClr val="1A468E"/>
                </a:solidFill>
                <a:latin typeface="Abril Fatface"/>
              </a:rPr>
              <a:t>2 SPRINT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5439810" y="2740157"/>
            <a:ext cx="7408379" cy="6518143"/>
            <a:chOff x="0" y="0"/>
            <a:chExt cx="1656026" cy="145702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56026" cy="1457028"/>
            </a:xfrm>
            <a:custGeom>
              <a:avLst/>
              <a:gdLst/>
              <a:ahLst/>
              <a:cxnLst/>
              <a:rect r="r" b="b" t="t" l="l"/>
              <a:pathLst>
                <a:path h="1457028" w="1656026">
                  <a:moveTo>
                    <a:pt x="0" y="0"/>
                  </a:moveTo>
                  <a:lnTo>
                    <a:pt x="1656026" y="0"/>
                  </a:lnTo>
                  <a:lnTo>
                    <a:pt x="1656026" y="1457028"/>
                  </a:lnTo>
                  <a:lnTo>
                    <a:pt x="0" y="1457028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656026" cy="14951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3084431" y="4390269"/>
            <a:ext cx="481114" cy="604139"/>
          </a:xfrm>
          <a:custGeom>
            <a:avLst/>
            <a:gdLst/>
            <a:ahLst/>
            <a:cxnLst/>
            <a:rect r="r" b="b" t="t" l="l"/>
            <a:pathLst>
              <a:path h="604139" w="481114">
                <a:moveTo>
                  <a:pt x="0" y="0"/>
                </a:moveTo>
                <a:lnTo>
                  <a:pt x="481115" y="0"/>
                </a:lnTo>
                <a:lnTo>
                  <a:pt x="481115" y="604140"/>
                </a:lnTo>
                <a:lnTo>
                  <a:pt x="0" y="6041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8205476" y="3985587"/>
            <a:ext cx="1647299" cy="164729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468E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8469610" y="4249721"/>
            <a:ext cx="1119032" cy="1119032"/>
          </a:xfrm>
          <a:custGeom>
            <a:avLst/>
            <a:gdLst/>
            <a:ahLst/>
            <a:cxnLst/>
            <a:rect r="r" b="b" t="t" l="l"/>
            <a:pathLst>
              <a:path h="1119032" w="1119032">
                <a:moveTo>
                  <a:pt x="0" y="0"/>
                </a:moveTo>
                <a:lnTo>
                  <a:pt x="1119032" y="0"/>
                </a:lnTo>
                <a:lnTo>
                  <a:pt x="1119032" y="1119032"/>
                </a:lnTo>
                <a:lnTo>
                  <a:pt x="0" y="111903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-529936" y="-260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Proposta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30278" y="1132898"/>
            <a:ext cx="223950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erif"/>
              </a:rPr>
              <a:t>De melhoria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6901243" y="6542118"/>
            <a:ext cx="4485515" cy="1222628"/>
            <a:chOff x="0" y="0"/>
            <a:chExt cx="5980686" cy="1630171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19050"/>
              <a:ext cx="5980686" cy="8270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07"/>
                </a:lnSpc>
                <a:spcBef>
                  <a:spcPct val="0"/>
                </a:spcBef>
              </a:pPr>
              <a:r>
                <a:rPr lang="en-US" sz="4005">
                  <a:solidFill>
                    <a:srgbClr val="2A2E3A"/>
                  </a:solidFill>
                  <a:latin typeface="Helios Bold"/>
                </a:rPr>
                <a:t>Proposta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019918"/>
              <a:ext cx="5980686" cy="610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58"/>
                </a:lnSpc>
              </a:pPr>
              <a:r>
                <a:rPr lang="en-US" sz="2827">
                  <a:solidFill>
                    <a:srgbClr val="2A2E3A"/>
                  </a:solidFill>
                  <a:latin typeface="TT Hoves"/>
                </a:rPr>
                <a:t>Poka Yoke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8385" t="-119881" r="-102816" b="-109201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97828" t="-172115" r="-173091" b="-122488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385" t="-119881" r="-102816" b="-109201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828" t="-172115" r="-173091" b="-122488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5057871" y="1848131"/>
            <a:ext cx="8693440" cy="7866736"/>
          </a:xfrm>
          <a:custGeom>
            <a:avLst/>
            <a:gdLst/>
            <a:ahLst/>
            <a:cxnLst/>
            <a:rect r="r" b="b" t="t" l="l"/>
            <a:pathLst>
              <a:path h="7866736" w="8693440">
                <a:moveTo>
                  <a:pt x="0" y="0"/>
                </a:moveTo>
                <a:lnTo>
                  <a:pt x="8693440" y="0"/>
                </a:lnTo>
                <a:lnTo>
                  <a:pt x="8693440" y="7866736"/>
                </a:lnTo>
                <a:lnTo>
                  <a:pt x="0" y="786673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10508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51172" y="-133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POKA YOKE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385" t="-119881" r="-102816" b="-109201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828" t="-172115" r="-173091" b="-122488"/>
            </a:stretch>
          </a:blipFill>
        </p:spPr>
      </p:sp>
      <p:grpSp>
        <p:nvGrpSpPr>
          <p:cNvPr name="Group 10" id="10"/>
          <p:cNvGrpSpPr>
            <a:grpSpLocks noChangeAspect="true"/>
          </p:cNvGrpSpPr>
          <p:nvPr/>
        </p:nvGrpSpPr>
        <p:grpSpPr>
          <a:xfrm rot="0">
            <a:off x="4087819" y="2064239"/>
            <a:ext cx="5186051" cy="3622418"/>
            <a:chOff x="0" y="0"/>
            <a:chExt cx="15163800" cy="10591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5163800" cy="10591800"/>
            </a:xfrm>
            <a:custGeom>
              <a:avLst/>
              <a:gdLst/>
              <a:ahLst/>
              <a:cxnLst/>
              <a:rect r="r" b="b" t="t" l="l"/>
              <a:pathLst>
                <a:path h="10591800" w="15163800">
                  <a:moveTo>
                    <a:pt x="15163800" y="254000"/>
                  </a:moveTo>
                  <a:lnTo>
                    <a:pt x="15163800" y="10337800"/>
                  </a:lnTo>
                  <a:cubicBezTo>
                    <a:pt x="15163800" y="10478135"/>
                    <a:pt x="15050136" y="10591800"/>
                    <a:pt x="14909800" y="10591800"/>
                  </a:cubicBezTo>
                  <a:lnTo>
                    <a:pt x="254000" y="10591800"/>
                  </a:lnTo>
                  <a:cubicBezTo>
                    <a:pt x="113665" y="10591800"/>
                    <a:pt x="0" y="10478135"/>
                    <a:pt x="0" y="10337800"/>
                  </a:cubicBezTo>
                  <a:lnTo>
                    <a:pt x="0" y="254000"/>
                  </a:lnTo>
                  <a:cubicBezTo>
                    <a:pt x="0" y="113665"/>
                    <a:pt x="113665" y="0"/>
                    <a:pt x="254000" y="0"/>
                  </a:cubicBezTo>
                  <a:lnTo>
                    <a:pt x="14909800" y="0"/>
                  </a:lnTo>
                  <a:cubicBezTo>
                    <a:pt x="15050136" y="0"/>
                    <a:pt x="15163800" y="113665"/>
                    <a:pt x="15163800" y="254000"/>
                  </a:cubicBezTo>
                  <a:close/>
                </a:path>
              </a:pathLst>
            </a:custGeom>
            <a:blipFill>
              <a:blip r:embed="rId4"/>
              <a:stretch>
                <a:fillRect l="-1618" t="0" r="-1618" b="0"/>
              </a:stretch>
            </a:blipFill>
          </p:spPr>
        </p:sp>
      </p:grpSp>
      <p:grpSp>
        <p:nvGrpSpPr>
          <p:cNvPr name="Group 12" id="12"/>
          <p:cNvGrpSpPr>
            <a:grpSpLocks noChangeAspect="true"/>
          </p:cNvGrpSpPr>
          <p:nvPr/>
        </p:nvGrpSpPr>
        <p:grpSpPr>
          <a:xfrm rot="0">
            <a:off x="9747065" y="2064239"/>
            <a:ext cx="5186051" cy="3622418"/>
            <a:chOff x="0" y="0"/>
            <a:chExt cx="15163800" cy="10591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5163800" cy="10591800"/>
            </a:xfrm>
            <a:custGeom>
              <a:avLst/>
              <a:gdLst/>
              <a:ahLst/>
              <a:cxnLst/>
              <a:rect r="r" b="b" t="t" l="l"/>
              <a:pathLst>
                <a:path h="10591800" w="15163800">
                  <a:moveTo>
                    <a:pt x="15163800" y="254000"/>
                  </a:moveTo>
                  <a:lnTo>
                    <a:pt x="15163800" y="10337800"/>
                  </a:lnTo>
                  <a:cubicBezTo>
                    <a:pt x="15163800" y="10478135"/>
                    <a:pt x="15050136" y="10591800"/>
                    <a:pt x="14909800" y="10591800"/>
                  </a:cubicBezTo>
                  <a:lnTo>
                    <a:pt x="254000" y="10591800"/>
                  </a:lnTo>
                  <a:cubicBezTo>
                    <a:pt x="113665" y="10591800"/>
                    <a:pt x="0" y="10478135"/>
                    <a:pt x="0" y="10337800"/>
                  </a:cubicBezTo>
                  <a:lnTo>
                    <a:pt x="0" y="254000"/>
                  </a:lnTo>
                  <a:cubicBezTo>
                    <a:pt x="0" y="113665"/>
                    <a:pt x="113665" y="0"/>
                    <a:pt x="254000" y="0"/>
                  </a:cubicBezTo>
                  <a:lnTo>
                    <a:pt x="14909800" y="0"/>
                  </a:lnTo>
                  <a:cubicBezTo>
                    <a:pt x="15050136" y="0"/>
                    <a:pt x="15163800" y="113665"/>
                    <a:pt x="15163800" y="254000"/>
                  </a:cubicBezTo>
                  <a:close/>
                </a:path>
              </a:pathLst>
            </a:custGeom>
            <a:blipFill>
              <a:blip r:embed="rId5"/>
              <a:stretch>
                <a:fillRect l="0" t="-3933" r="0" b="-3933"/>
              </a:stretch>
            </a:blip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6680845" y="6103325"/>
            <a:ext cx="5659245" cy="3952940"/>
            <a:chOff x="0" y="0"/>
            <a:chExt cx="15163800" cy="10591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15163800" cy="10591800"/>
            </a:xfrm>
            <a:custGeom>
              <a:avLst/>
              <a:gdLst/>
              <a:ahLst/>
              <a:cxnLst/>
              <a:rect r="r" b="b" t="t" l="l"/>
              <a:pathLst>
                <a:path h="10591800" w="15163800">
                  <a:moveTo>
                    <a:pt x="15163800" y="254000"/>
                  </a:moveTo>
                  <a:lnTo>
                    <a:pt x="15163800" y="10337800"/>
                  </a:lnTo>
                  <a:cubicBezTo>
                    <a:pt x="15163800" y="10478135"/>
                    <a:pt x="15050136" y="10591800"/>
                    <a:pt x="14909800" y="10591800"/>
                  </a:cubicBezTo>
                  <a:lnTo>
                    <a:pt x="254000" y="10591800"/>
                  </a:lnTo>
                  <a:cubicBezTo>
                    <a:pt x="113665" y="10591800"/>
                    <a:pt x="0" y="10478135"/>
                    <a:pt x="0" y="10337800"/>
                  </a:cubicBezTo>
                  <a:lnTo>
                    <a:pt x="0" y="254000"/>
                  </a:lnTo>
                  <a:cubicBezTo>
                    <a:pt x="0" y="113665"/>
                    <a:pt x="113665" y="0"/>
                    <a:pt x="254000" y="0"/>
                  </a:cubicBezTo>
                  <a:lnTo>
                    <a:pt x="14909800" y="0"/>
                  </a:lnTo>
                  <a:cubicBezTo>
                    <a:pt x="15050136" y="0"/>
                    <a:pt x="15163800" y="113665"/>
                    <a:pt x="15163800" y="254000"/>
                  </a:cubicBezTo>
                  <a:close/>
                </a:path>
              </a:pathLst>
            </a:custGeom>
            <a:blipFill>
              <a:blip r:embed="rId6"/>
              <a:stretch>
                <a:fillRect l="0" t="-21582" r="0" b="-21582"/>
              </a:stretch>
            </a:blip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251172" y="-133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POKA YOKE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251172" y="-133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POKA YOKE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385" t="-119881" r="-102816" b="-109201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828" t="-172115" r="-173091" b="-122488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2297268" y="2930405"/>
            <a:ext cx="15665106" cy="56343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69"/>
              </a:lnSpc>
            </a:pPr>
            <a:r>
              <a:rPr lang="en-US" sz="3549">
                <a:solidFill>
                  <a:srgbClr val="000000"/>
                </a:solidFill>
                <a:latin typeface="Trocchi"/>
              </a:rPr>
              <a:t>Desenvolver um sistema de verificação por imagem, que avise quando houver falhas na impressão </a:t>
            </a:r>
          </a:p>
          <a:p>
            <a:pPr>
              <a:lnSpc>
                <a:spcPts val="4969"/>
              </a:lnSpc>
            </a:pPr>
          </a:p>
          <a:p>
            <a:pPr marL="766443" indent="-383221" lvl="1">
              <a:lnSpc>
                <a:spcPts val="4969"/>
              </a:lnSpc>
              <a:buFont typeface="Arial"/>
              <a:buChar char="•"/>
            </a:pPr>
            <a:r>
              <a:rPr lang="en-US" sz="3549">
                <a:solidFill>
                  <a:srgbClr val="000000"/>
                </a:solidFill>
                <a:latin typeface="Trocchi"/>
              </a:rPr>
              <a:t>Instalação feita no máquinario de colagem</a:t>
            </a:r>
          </a:p>
          <a:p>
            <a:pPr marL="766443" indent="-383221" lvl="1">
              <a:lnSpc>
                <a:spcPts val="4969"/>
              </a:lnSpc>
              <a:buFont typeface="Arial"/>
              <a:buChar char="•"/>
            </a:pPr>
            <a:r>
              <a:rPr lang="en-US" sz="3549">
                <a:solidFill>
                  <a:srgbClr val="000000"/>
                </a:solidFill>
                <a:latin typeface="Trocchi"/>
              </a:rPr>
              <a:t>Desenvolvido especialmente para o  processo</a:t>
            </a:r>
          </a:p>
          <a:p>
            <a:pPr marL="766443" indent="-383221" lvl="1">
              <a:lnSpc>
                <a:spcPts val="4969"/>
              </a:lnSpc>
              <a:buFont typeface="Arial"/>
              <a:buChar char="•"/>
            </a:pPr>
            <a:r>
              <a:rPr lang="en-US" sz="3549">
                <a:solidFill>
                  <a:srgbClr val="000000"/>
                </a:solidFill>
                <a:latin typeface="Trocchi"/>
              </a:rPr>
              <a:t>Alarme sonoro ou pausa na produção em caso da identificação de falhas para evitar perdas</a:t>
            </a:r>
          </a:p>
          <a:p>
            <a:pPr marL="766443" indent="-383221" lvl="1">
              <a:lnSpc>
                <a:spcPts val="4969"/>
              </a:lnSpc>
              <a:buFont typeface="Arial"/>
              <a:buChar char="•"/>
            </a:pPr>
            <a:r>
              <a:rPr lang="en-US" sz="3549">
                <a:solidFill>
                  <a:srgbClr val="000000"/>
                </a:solidFill>
                <a:latin typeface="Trocchi"/>
              </a:rPr>
              <a:t>Diminuição na necessidade de inspeções</a:t>
            </a:r>
          </a:p>
          <a:p>
            <a:pPr>
              <a:lnSpc>
                <a:spcPts val="4969"/>
              </a:lnSpc>
            </a:pP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0" y="-260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Resultados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3399" y="1132898"/>
            <a:ext cx="183326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erif"/>
              </a:rPr>
              <a:t>esperados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766663" y="3315249"/>
            <a:ext cx="14619283" cy="3580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76026" indent="-438013" lvl="1">
              <a:lnSpc>
                <a:spcPts val="5680"/>
              </a:lnSpc>
              <a:buFont typeface="Arial"/>
              <a:buChar char="•"/>
            </a:pPr>
            <a:r>
              <a:rPr lang="en-US" sz="4057">
                <a:solidFill>
                  <a:srgbClr val="000000"/>
                </a:solidFill>
                <a:latin typeface="Trocchi"/>
              </a:rPr>
              <a:t>Menos movimentação de materiais</a:t>
            </a:r>
          </a:p>
          <a:p>
            <a:pPr marL="876026" indent="-438013" lvl="1">
              <a:lnSpc>
                <a:spcPts val="5680"/>
              </a:lnSpc>
              <a:buFont typeface="Arial"/>
              <a:buChar char="•"/>
            </a:pPr>
            <a:r>
              <a:rPr lang="en-US" sz="4057">
                <a:solidFill>
                  <a:srgbClr val="000000"/>
                </a:solidFill>
                <a:latin typeface="Trocchi"/>
              </a:rPr>
              <a:t>Menor movimentação de funcionários</a:t>
            </a:r>
          </a:p>
          <a:p>
            <a:pPr marL="876026" indent="-438013" lvl="1">
              <a:lnSpc>
                <a:spcPts val="5680"/>
              </a:lnSpc>
              <a:buFont typeface="Arial"/>
              <a:buChar char="•"/>
            </a:pPr>
            <a:r>
              <a:rPr lang="en-US" sz="4057">
                <a:solidFill>
                  <a:srgbClr val="000000"/>
                </a:solidFill>
                <a:latin typeface="Trocchi"/>
              </a:rPr>
              <a:t>Uma inspeção mais segura a fim de evitar retrabalhos</a:t>
            </a:r>
          </a:p>
          <a:p>
            <a:pPr marL="876026" indent="-438013" lvl="1">
              <a:lnSpc>
                <a:spcPts val="5680"/>
              </a:lnSpc>
              <a:buFont typeface="Arial"/>
              <a:buChar char="•"/>
            </a:pPr>
            <a:r>
              <a:rPr lang="en-US" sz="4057">
                <a:solidFill>
                  <a:srgbClr val="000000"/>
                </a:solidFill>
                <a:latin typeface="Trocchi"/>
              </a:rPr>
              <a:t>Economia de espaço</a:t>
            </a:r>
          </a:p>
          <a:p>
            <a:pPr marL="876026" indent="-438013" lvl="1">
              <a:lnSpc>
                <a:spcPts val="5680"/>
              </a:lnSpc>
              <a:buFont typeface="Arial"/>
              <a:buChar char="•"/>
            </a:pPr>
            <a:r>
              <a:rPr lang="en-US" sz="4057">
                <a:solidFill>
                  <a:srgbClr val="000000"/>
                </a:solidFill>
                <a:latin typeface="Trocchi"/>
              </a:rPr>
              <a:t>Melhor fluxo de processos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385" t="-119881" r="-102816" b="-109201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828" t="-172115" r="-173091" b="-122488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570106" y="2410928"/>
            <a:ext cx="7482239" cy="5252160"/>
          </a:xfrm>
          <a:custGeom>
            <a:avLst/>
            <a:gdLst/>
            <a:ahLst/>
            <a:cxnLst/>
            <a:rect r="r" b="b" t="t" l="l"/>
            <a:pathLst>
              <a:path h="5252160" w="7482239">
                <a:moveTo>
                  <a:pt x="0" y="0"/>
                </a:moveTo>
                <a:lnTo>
                  <a:pt x="7482240" y="0"/>
                </a:lnTo>
                <a:lnTo>
                  <a:pt x="7482240" y="5252160"/>
                </a:lnTo>
                <a:lnTo>
                  <a:pt x="0" y="52521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06392" t="-124615" r="-50311" b="-61085"/>
            </a:stretch>
          </a:blipFill>
        </p:spPr>
      </p:sp>
      <p:grpSp>
        <p:nvGrpSpPr>
          <p:cNvPr name="Group 3" id="3"/>
          <p:cNvGrpSpPr/>
          <p:nvPr/>
        </p:nvGrpSpPr>
        <p:grpSpPr>
          <a:xfrm rot="-2943132">
            <a:off x="-7637317" y="-1265619"/>
            <a:ext cx="22461858" cy="10248224"/>
            <a:chOff x="0" y="0"/>
            <a:chExt cx="5915880" cy="2699121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5915880" cy="2699121"/>
            </a:xfrm>
            <a:custGeom>
              <a:avLst/>
              <a:gdLst/>
              <a:ahLst/>
              <a:cxnLst/>
              <a:rect r="r" b="b" t="t" l="l"/>
              <a:pathLst>
                <a:path h="2699121" w="5915880">
                  <a:moveTo>
                    <a:pt x="0" y="0"/>
                  </a:moveTo>
                  <a:lnTo>
                    <a:pt x="5915880" y="0"/>
                  </a:lnTo>
                  <a:lnTo>
                    <a:pt x="5915880" y="2699121"/>
                  </a:lnTo>
                  <a:lnTo>
                    <a:pt x="0" y="2699121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5915880" cy="274674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  <a:r>
                <a:rPr lang="en-US" sz="1899">
                  <a:solidFill>
                    <a:srgbClr val="FFFFFF"/>
                  </a:solidFill>
                  <a:latin typeface="Arimo"/>
                </a:rPr>
                <a:t>  </a:t>
              </a: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-987761" y="1373900"/>
            <a:ext cx="10557867" cy="7401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6879"/>
              </a:lnSpc>
            </a:pPr>
            <a:r>
              <a:rPr lang="en-US" sz="52665">
                <a:solidFill>
                  <a:srgbClr val="FFFFFF"/>
                </a:solidFill>
                <a:latin typeface="Cormorant Garamond Medium"/>
              </a:rPr>
              <a:t>P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396315" y="4728187"/>
            <a:ext cx="7709905" cy="617643"/>
            <a:chOff x="0" y="0"/>
            <a:chExt cx="2373679" cy="190156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373679" cy="190156"/>
            </a:xfrm>
            <a:custGeom>
              <a:avLst/>
              <a:gdLst/>
              <a:ahLst/>
              <a:cxnLst/>
              <a:rect r="r" b="b" t="t" l="l"/>
              <a:pathLst>
                <a:path h="190156" w="2373679">
                  <a:moveTo>
                    <a:pt x="0" y="0"/>
                  </a:moveTo>
                  <a:lnTo>
                    <a:pt x="2373679" y="0"/>
                  </a:lnTo>
                  <a:lnTo>
                    <a:pt x="2373679" y="190156"/>
                  </a:lnTo>
                  <a:lnTo>
                    <a:pt x="0" y="190156"/>
                  </a:lnTo>
                  <a:close/>
                </a:path>
              </a:pathLst>
            </a:custGeom>
            <a:solidFill>
              <a:srgbClr val="1A468E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4291173" y="5396170"/>
            <a:ext cx="2691570" cy="3046972"/>
          </a:xfrm>
          <a:custGeom>
            <a:avLst/>
            <a:gdLst/>
            <a:ahLst/>
            <a:cxnLst/>
            <a:rect r="r" b="b" t="t" l="l"/>
            <a:pathLst>
              <a:path h="3046972" w="2691570">
                <a:moveTo>
                  <a:pt x="0" y="0"/>
                </a:moveTo>
                <a:lnTo>
                  <a:pt x="2691570" y="0"/>
                </a:lnTo>
                <a:lnTo>
                  <a:pt x="2691570" y="3046972"/>
                </a:lnTo>
                <a:lnTo>
                  <a:pt x="0" y="304697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51512" t="-82686" r="-40244" b="-56880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15954087" y="8848989"/>
            <a:ext cx="2196517" cy="1050803"/>
          </a:xfrm>
          <a:custGeom>
            <a:avLst/>
            <a:gdLst/>
            <a:ahLst/>
            <a:cxnLst/>
            <a:rect r="r" b="b" t="t" l="l"/>
            <a:pathLst>
              <a:path h="1050803" w="2196517">
                <a:moveTo>
                  <a:pt x="0" y="0"/>
                </a:moveTo>
                <a:lnTo>
                  <a:pt x="2196517" y="0"/>
                </a:lnTo>
                <a:lnTo>
                  <a:pt x="2196517" y="1050803"/>
                </a:lnTo>
                <a:lnTo>
                  <a:pt x="0" y="10508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791624" y="262828"/>
            <a:ext cx="4324926" cy="765872"/>
          </a:xfrm>
          <a:custGeom>
            <a:avLst/>
            <a:gdLst/>
            <a:ahLst/>
            <a:cxnLst/>
            <a:rect r="r" b="b" t="t" l="l"/>
            <a:pathLst>
              <a:path h="765872" w="4324926">
                <a:moveTo>
                  <a:pt x="0" y="0"/>
                </a:moveTo>
                <a:lnTo>
                  <a:pt x="4324926" y="0"/>
                </a:lnTo>
                <a:lnTo>
                  <a:pt x="4324926" y="765872"/>
                </a:lnTo>
                <a:lnTo>
                  <a:pt x="0" y="76587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2273086" y="4817316"/>
            <a:ext cx="4299087" cy="530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04"/>
              </a:lnSpc>
            </a:pPr>
            <a:r>
              <a:rPr lang="en-US" sz="3836">
                <a:solidFill>
                  <a:srgbClr val="FFFFFF"/>
                </a:solidFill>
                <a:latin typeface="Cormorant Garamond Bold"/>
              </a:rPr>
              <a:t>H O E N I X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572174" y="8347892"/>
            <a:ext cx="6388218" cy="17255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12"/>
              </a:lnSpc>
            </a:pPr>
            <a:r>
              <a:rPr lang="en-US" sz="4937">
                <a:solidFill>
                  <a:srgbClr val="1A468E"/>
                </a:solidFill>
                <a:latin typeface="Abril Fatface"/>
              </a:rPr>
              <a:t>API - 4º SEMESTRE</a:t>
            </a:r>
          </a:p>
          <a:p>
            <a:pPr algn="ctr">
              <a:lnSpc>
                <a:spcPts val="6912"/>
              </a:lnSpc>
            </a:pPr>
            <a:r>
              <a:rPr lang="en-US" sz="4937">
                <a:solidFill>
                  <a:srgbClr val="1A468E"/>
                </a:solidFill>
                <a:latin typeface="Abril Fatface"/>
              </a:rPr>
              <a:t>2 SPRINT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3503114" y="2694608"/>
          <a:ext cx="11281772" cy="4897784"/>
        </p:xfrm>
        <a:graphic>
          <a:graphicData uri="http://schemas.openxmlformats.org/drawingml/2006/table">
            <a:tbl>
              <a:tblPr/>
              <a:tblGrid>
                <a:gridCol w="981784"/>
                <a:gridCol w="10299988"/>
              </a:tblGrid>
              <a:tr h="97745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1A468E"/>
                          </a:solidFill>
                          <a:latin typeface="Helios Bold"/>
                        </a:rPr>
                        <a:t>1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Integrantes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8774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1A468E"/>
                          </a:solidFill>
                          <a:latin typeface="Helios Bold"/>
                        </a:rPr>
                        <a:t>2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Proposta de melhoria (layout e poka yoke)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75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r>
                        <a:rPr lang="en-US" sz="2600">
                          <a:solidFill>
                            <a:srgbClr val="1A468E"/>
                          </a:solidFill>
                          <a:latin typeface="Helios Bold"/>
                        </a:rPr>
                        <a:t>3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r>
                        <a:rPr lang="en-US" sz="2599">
                          <a:solidFill>
                            <a:srgbClr val="2A2E3A"/>
                          </a:solidFill>
                          <a:latin typeface="Helios"/>
                        </a:rPr>
                        <a:t>Resultados esperados</a:t>
                      </a: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756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7745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640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639"/>
                        </a:lnSpc>
                        <a:defRPr/>
                      </a:pPr>
                      <a:endParaRPr lang="en-US" sz="1100"/>
                    </a:p>
                  </a:txBody>
                  <a:tcPr marL="211594" marR="211594" marT="211594" marB="211594" anchor="ctr">
                    <a:lnL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E4E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DBDBD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pSp>
        <p:nvGrpSpPr>
          <p:cNvPr name="Group 6" id="6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385" t="-119881" r="-102816" b="-109201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0" y="3481068"/>
            <a:ext cx="730278" cy="7474311"/>
            <a:chOff x="0" y="0"/>
            <a:chExt cx="192337" cy="1968543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2337" cy="1968543"/>
            </a:xfrm>
            <a:custGeom>
              <a:avLst/>
              <a:gdLst/>
              <a:ahLst/>
              <a:cxnLst/>
              <a:rect r="r" b="b" t="t" l="l"/>
              <a:pathLst>
                <a:path h="1968543" w="192337">
                  <a:moveTo>
                    <a:pt x="96168" y="0"/>
                  </a:moveTo>
                  <a:lnTo>
                    <a:pt x="96168" y="0"/>
                  </a:lnTo>
                  <a:cubicBezTo>
                    <a:pt x="121674" y="0"/>
                    <a:pt x="146134" y="10132"/>
                    <a:pt x="164170" y="28167"/>
                  </a:cubicBezTo>
                  <a:cubicBezTo>
                    <a:pt x="182205" y="46202"/>
                    <a:pt x="192337" y="70663"/>
                    <a:pt x="192337" y="96168"/>
                  </a:cubicBezTo>
                  <a:lnTo>
                    <a:pt x="192337" y="1872375"/>
                  </a:lnTo>
                  <a:cubicBezTo>
                    <a:pt x="192337" y="1925487"/>
                    <a:pt x="149281" y="1968543"/>
                    <a:pt x="96168" y="1968543"/>
                  </a:cubicBezTo>
                  <a:lnTo>
                    <a:pt x="96168" y="1968543"/>
                  </a:lnTo>
                  <a:cubicBezTo>
                    <a:pt x="70663" y="1968543"/>
                    <a:pt x="46202" y="1958411"/>
                    <a:pt x="28167" y="1940376"/>
                  </a:cubicBezTo>
                  <a:cubicBezTo>
                    <a:pt x="10132" y="1922341"/>
                    <a:pt x="0" y="1897880"/>
                    <a:pt x="0" y="1872375"/>
                  </a:cubicBezTo>
                  <a:lnTo>
                    <a:pt x="0" y="96168"/>
                  </a:lnTo>
                  <a:cubicBezTo>
                    <a:pt x="0" y="43056"/>
                    <a:pt x="43056" y="0"/>
                    <a:pt x="96168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192337" cy="20161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-1273966" y="-260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Escopo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30278" y="904298"/>
            <a:ext cx="1634371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erif"/>
              </a:rPr>
              <a:t>da sprint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1028700" y="8404268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5" y="0"/>
                </a:lnTo>
                <a:lnTo>
                  <a:pt x="1555055" y="1708064"/>
                </a:lnTo>
                <a:lnTo>
                  <a:pt x="0" y="17080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828" t="-172115" r="-173091" b="-122488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5813640" y="2163497"/>
            <a:ext cx="912894" cy="912891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>
            <a:grpSpLocks noChangeAspect="true"/>
          </p:cNvGrpSpPr>
          <p:nvPr/>
        </p:nvGrpSpPr>
        <p:grpSpPr>
          <a:xfrm rot="0">
            <a:off x="5813640" y="4774920"/>
            <a:ext cx="912894" cy="912891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-16666" r="0" b="-16666"/>
              </a:stretch>
            </a:blip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5813640" y="6068810"/>
            <a:ext cx="912894" cy="912891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-13727957" y="-6025714"/>
            <a:ext cx="18171815" cy="18802143"/>
            <a:chOff x="0" y="0"/>
            <a:chExt cx="7456289" cy="7714926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456289" cy="7714926"/>
            </a:xfrm>
            <a:custGeom>
              <a:avLst/>
              <a:gdLst/>
              <a:ahLst/>
              <a:cxnLst/>
              <a:rect r="r" b="b" t="t" l="l"/>
              <a:pathLst>
                <a:path h="7714926" w="7456289">
                  <a:moveTo>
                    <a:pt x="0" y="0"/>
                  </a:moveTo>
                  <a:lnTo>
                    <a:pt x="7456289" y="0"/>
                  </a:lnTo>
                  <a:lnTo>
                    <a:pt x="7456289" y="7714926"/>
                  </a:lnTo>
                  <a:lnTo>
                    <a:pt x="0" y="7714926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7456289" cy="776255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-1793736" y="-65214"/>
            <a:ext cx="7013894" cy="3565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357"/>
              </a:lnSpc>
            </a:pPr>
            <a:r>
              <a:rPr lang="en-US" sz="25331">
                <a:solidFill>
                  <a:srgbClr val="FFFFFF"/>
                </a:solidFill>
                <a:latin typeface="Cormorant Garamond Medium"/>
              </a:rPr>
              <a:t>P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-2266798" y="1569757"/>
            <a:ext cx="6710655" cy="450931"/>
            <a:chOff x="0" y="0"/>
            <a:chExt cx="2373679" cy="15950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73679" cy="159502"/>
            </a:xfrm>
            <a:custGeom>
              <a:avLst/>
              <a:gdLst/>
              <a:ahLst/>
              <a:cxnLst/>
              <a:rect r="r" b="b" t="t" l="l"/>
              <a:pathLst>
                <a:path h="159502" w="2373679">
                  <a:moveTo>
                    <a:pt x="0" y="0"/>
                  </a:moveTo>
                  <a:lnTo>
                    <a:pt x="2373679" y="0"/>
                  </a:lnTo>
                  <a:lnTo>
                    <a:pt x="2373679" y="159502"/>
                  </a:lnTo>
                  <a:lnTo>
                    <a:pt x="0" y="159502"/>
                  </a:lnTo>
                  <a:close/>
                </a:path>
              </a:pathLst>
            </a:custGeom>
            <a:solidFill>
              <a:srgbClr val="1A468E"/>
            </a:solidFill>
          </p:spPr>
        </p:sp>
      </p:grpSp>
      <p:sp>
        <p:nvSpPr>
          <p:cNvPr name="Freeform 14" id="14"/>
          <p:cNvSpPr/>
          <p:nvPr/>
        </p:nvSpPr>
        <p:spPr>
          <a:xfrm flipH="false" flipV="false" rot="0">
            <a:off x="1873217" y="2070030"/>
            <a:ext cx="829918" cy="939502"/>
          </a:xfrm>
          <a:custGeom>
            <a:avLst/>
            <a:gdLst/>
            <a:ahLst/>
            <a:cxnLst/>
            <a:rect r="r" b="b" t="t" l="l"/>
            <a:pathLst>
              <a:path h="939502" w="829918">
                <a:moveTo>
                  <a:pt x="0" y="0"/>
                </a:moveTo>
                <a:lnTo>
                  <a:pt x="829918" y="0"/>
                </a:lnTo>
                <a:lnTo>
                  <a:pt x="829918" y="939503"/>
                </a:lnTo>
                <a:lnTo>
                  <a:pt x="0" y="9395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51512" t="-82686" r="-40244" b="-56880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520020" y="215088"/>
            <a:ext cx="4502127" cy="3160269"/>
          </a:xfrm>
          <a:custGeom>
            <a:avLst/>
            <a:gdLst/>
            <a:ahLst/>
            <a:cxnLst/>
            <a:rect r="r" b="b" t="t" l="l"/>
            <a:pathLst>
              <a:path h="3160269" w="4502127">
                <a:moveTo>
                  <a:pt x="0" y="0"/>
                </a:moveTo>
                <a:lnTo>
                  <a:pt x="4502127" y="0"/>
                </a:lnTo>
                <a:lnTo>
                  <a:pt x="4502127" y="3160270"/>
                </a:lnTo>
                <a:lnTo>
                  <a:pt x="0" y="316027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206392" t="-124615" r="-50311" b="-61085"/>
            </a:stretch>
          </a:blipFill>
        </p:spPr>
      </p: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5813640" y="7362701"/>
            <a:ext cx="912894" cy="912891"/>
            <a:chOff x="0" y="0"/>
            <a:chExt cx="6350000" cy="63499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7"/>
              <a:stretch>
                <a:fillRect l="-335" t="0" r="-335" b="0"/>
              </a:stretch>
            </a:blip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5813640" y="3481029"/>
            <a:ext cx="912894" cy="912891"/>
            <a:chOff x="0" y="0"/>
            <a:chExt cx="6350000" cy="63499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8"/>
              <a:stretch>
                <a:fillRect l="0" t="-13484" r="0" b="-13484"/>
              </a:stretch>
            </a:blip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5813640" y="8656592"/>
            <a:ext cx="912894" cy="912891"/>
            <a:chOff x="0" y="0"/>
            <a:chExt cx="6350000" cy="634997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9"/>
              <a:stretch>
                <a:fillRect l="0" t="-12515" r="0" b="-12515"/>
              </a:stretch>
            </a:blip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-977764" y="1581806"/>
            <a:ext cx="6531881" cy="464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87"/>
              </a:lnSpc>
            </a:pPr>
            <a:r>
              <a:rPr lang="en-US" sz="3353">
                <a:solidFill>
                  <a:srgbClr val="FFFFFF"/>
                </a:solidFill>
                <a:latin typeface="Cormorant Garamond Bold"/>
              </a:rPr>
              <a:t>H O E N I X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6916697" y="6068810"/>
            <a:ext cx="3488649" cy="650882"/>
            <a:chOff x="0" y="0"/>
            <a:chExt cx="4651532" cy="867843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-19050"/>
              <a:ext cx="4651532" cy="4273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411"/>
                </a:lnSpc>
                <a:spcBef>
                  <a:spcPct val="0"/>
                </a:spcBef>
              </a:pPr>
              <a:r>
                <a:rPr lang="en-US" sz="2009">
                  <a:solidFill>
                    <a:srgbClr val="2A2E3A"/>
                  </a:solidFill>
                  <a:latin typeface="Helios Bold"/>
                </a:rPr>
                <a:t>Fernanda Medeiros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528959"/>
              <a:ext cx="4651532" cy="338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sz="1607">
                  <a:solidFill>
                    <a:srgbClr val="2A2E3A"/>
                  </a:solidFill>
                  <a:latin typeface="TT Hoves"/>
                </a:rPr>
                <a:t>Scrum Team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6916697" y="2444847"/>
            <a:ext cx="3488649" cy="650882"/>
            <a:chOff x="0" y="0"/>
            <a:chExt cx="4651532" cy="867843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-19050"/>
              <a:ext cx="4651532" cy="4273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411"/>
                </a:lnSpc>
                <a:spcBef>
                  <a:spcPct val="0"/>
                </a:spcBef>
              </a:pPr>
              <a:r>
                <a:rPr lang="en-US" sz="2009">
                  <a:solidFill>
                    <a:srgbClr val="2A2E3A"/>
                  </a:solidFill>
                  <a:latin typeface="Helios Bold"/>
                </a:rPr>
                <a:t>Bianca Faria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528959"/>
              <a:ext cx="4651532" cy="338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sz="1607">
                  <a:solidFill>
                    <a:srgbClr val="2A2E3A"/>
                  </a:solidFill>
                  <a:latin typeface="TT Hoves"/>
                </a:rPr>
                <a:t>Scrum Master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6916697" y="4905924"/>
            <a:ext cx="3488649" cy="650882"/>
            <a:chOff x="0" y="0"/>
            <a:chExt cx="4651532" cy="867843"/>
          </a:xfrm>
        </p:grpSpPr>
        <p:sp>
          <p:nvSpPr>
            <p:cNvPr name="TextBox 30" id="30"/>
            <p:cNvSpPr txBox="true"/>
            <p:nvPr/>
          </p:nvSpPr>
          <p:spPr>
            <a:xfrm rot="0">
              <a:off x="0" y="-19050"/>
              <a:ext cx="4651532" cy="4273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411"/>
                </a:lnSpc>
                <a:spcBef>
                  <a:spcPct val="0"/>
                </a:spcBef>
              </a:pPr>
              <a:r>
                <a:rPr lang="en-US" sz="2009">
                  <a:solidFill>
                    <a:srgbClr val="2A2E3A"/>
                  </a:solidFill>
                  <a:latin typeface="Helios Bold"/>
                </a:rPr>
                <a:t>Cristovão Ferreira</a:t>
              </a:r>
            </a:p>
          </p:txBody>
        </p:sp>
        <p:sp>
          <p:nvSpPr>
            <p:cNvPr name="TextBox 31" id="31"/>
            <p:cNvSpPr txBox="true"/>
            <p:nvPr/>
          </p:nvSpPr>
          <p:spPr>
            <a:xfrm rot="0">
              <a:off x="0" y="528959"/>
              <a:ext cx="4651532" cy="338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sz="1607">
                  <a:solidFill>
                    <a:srgbClr val="2A2E3A"/>
                  </a:solidFill>
                  <a:latin typeface="TT Hoves"/>
                </a:rPr>
                <a:t>Scrum Team</a:t>
              </a: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5813640" y="443244"/>
            <a:ext cx="4591705" cy="1111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00"/>
              </a:lnSpc>
            </a:pPr>
            <a:r>
              <a:rPr lang="en-US" sz="6500">
                <a:solidFill>
                  <a:srgbClr val="2A2E3A"/>
                </a:solidFill>
                <a:latin typeface="Noto Serif Bold"/>
              </a:rPr>
              <a:t>Nosso time</a:t>
            </a:r>
          </a:p>
        </p:txBody>
      </p:sp>
      <p:grpSp>
        <p:nvGrpSpPr>
          <p:cNvPr name="Group 33" id="33"/>
          <p:cNvGrpSpPr/>
          <p:nvPr/>
        </p:nvGrpSpPr>
        <p:grpSpPr>
          <a:xfrm rot="0">
            <a:off x="6916697" y="7363413"/>
            <a:ext cx="3488649" cy="649458"/>
            <a:chOff x="0" y="0"/>
            <a:chExt cx="4651532" cy="865945"/>
          </a:xfrm>
        </p:grpSpPr>
        <p:sp>
          <p:nvSpPr>
            <p:cNvPr name="TextBox 34" id="34"/>
            <p:cNvSpPr txBox="true"/>
            <p:nvPr/>
          </p:nvSpPr>
          <p:spPr>
            <a:xfrm rot="0">
              <a:off x="0" y="-19050"/>
              <a:ext cx="4651532" cy="4254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411"/>
                </a:lnSpc>
                <a:spcBef>
                  <a:spcPct val="0"/>
                </a:spcBef>
              </a:pPr>
              <a:r>
                <a:rPr lang="en-US" sz="2009">
                  <a:solidFill>
                    <a:srgbClr val="2A2E3A"/>
                  </a:solidFill>
                  <a:latin typeface="Helios Bold"/>
                </a:rPr>
                <a:t>Luiz Gustavo</a:t>
              </a:r>
            </a:p>
          </p:txBody>
        </p:sp>
        <p:sp>
          <p:nvSpPr>
            <p:cNvPr name="TextBox 35" id="35"/>
            <p:cNvSpPr txBox="true"/>
            <p:nvPr/>
          </p:nvSpPr>
          <p:spPr>
            <a:xfrm rot="0">
              <a:off x="0" y="527061"/>
              <a:ext cx="4651532" cy="338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sz="1607">
                  <a:solidFill>
                    <a:srgbClr val="2A2E3A"/>
                  </a:solidFill>
                  <a:latin typeface="TT Hoves"/>
                </a:rPr>
                <a:t>Scrum Team</a:t>
              </a:r>
            </a:p>
          </p:txBody>
        </p:sp>
      </p:grpSp>
      <p:grpSp>
        <p:nvGrpSpPr>
          <p:cNvPr name="Group 36" id="36"/>
          <p:cNvGrpSpPr/>
          <p:nvPr/>
        </p:nvGrpSpPr>
        <p:grpSpPr>
          <a:xfrm rot="0">
            <a:off x="6916697" y="3481029"/>
            <a:ext cx="3488649" cy="650882"/>
            <a:chOff x="0" y="0"/>
            <a:chExt cx="4651532" cy="867843"/>
          </a:xfrm>
        </p:grpSpPr>
        <p:sp>
          <p:nvSpPr>
            <p:cNvPr name="TextBox 37" id="37"/>
            <p:cNvSpPr txBox="true"/>
            <p:nvPr/>
          </p:nvSpPr>
          <p:spPr>
            <a:xfrm rot="0">
              <a:off x="0" y="-19050"/>
              <a:ext cx="4651532" cy="4273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411"/>
                </a:lnSpc>
                <a:spcBef>
                  <a:spcPct val="0"/>
                </a:spcBef>
              </a:pPr>
              <a:r>
                <a:rPr lang="en-US" sz="2009">
                  <a:solidFill>
                    <a:srgbClr val="2A2E3A"/>
                  </a:solidFill>
                  <a:latin typeface="Helios Bold"/>
                </a:rPr>
                <a:t>Ricardo Siqueira</a:t>
              </a:r>
            </a:p>
          </p:txBody>
        </p:sp>
        <p:sp>
          <p:nvSpPr>
            <p:cNvPr name="TextBox 38" id="38"/>
            <p:cNvSpPr txBox="true"/>
            <p:nvPr/>
          </p:nvSpPr>
          <p:spPr>
            <a:xfrm rot="0">
              <a:off x="0" y="528959"/>
              <a:ext cx="4651532" cy="338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sz="1607">
                  <a:solidFill>
                    <a:srgbClr val="2A2E3A"/>
                  </a:solidFill>
                  <a:latin typeface="TT Hoves"/>
                </a:rPr>
                <a:t>P.O.</a:t>
              </a:r>
            </a:p>
          </p:txBody>
        </p:sp>
      </p:grpSp>
      <p:grpSp>
        <p:nvGrpSpPr>
          <p:cNvPr name="Group 39" id="39"/>
          <p:cNvGrpSpPr/>
          <p:nvPr/>
        </p:nvGrpSpPr>
        <p:grpSpPr>
          <a:xfrm rot="0">
            <a:off x="6916697" y="8656592"/>
            <a:ext cx="3488649" cy="650882"/>
            <a:chOff x="0" y="0"/>
            <a:chExt cx="4651532" cy="867843"/>
          </a:xfrm>
        </p:grpSpPr>
        <p:sp>
          <p:nvSpPr>
            <p:cNvPr name="TextBox 40" id="40"/>
            <p:cNvSpPr txBox="true"/>
            <p:nvPr/>
          </p:nvSpPr>
          <p:spPr>
            <a:xfrm rot="0">
              <a:off x="0" y="-19050"/>
              <a:ext cx="4651532" cy="4273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411"/>
                </a:lnSpc>
                <a:spcBef>
                  <a:spcPct val="0"/>
                </a:spcBef>
              </a:pPr>
              <a:r>
                <a:rPr lang="en-US" sz="2009">
                  <a:solidFill>
                    <a:srgbClr val="2A2E3A"/>
                  </a:solidFill>
                  <a:latin typeface="Helios Bold"/>
                </a:rPr>
                <a:t>Yasmin Nunes</a:t>
              </a:r>
            </a:p>
          </p:txBody>
        </p:sp>
        <p:sp>
          <p:nvSpPr>
            <p:cNvPr name="TextBox 41" id="41"/>
            <p:cNvSpPr txBox="true"/>
            <p:nvPr/>
          </p:nvSpPr>
          <p:spPr>
            <a:xfrm rot="0">
              <a:off x="0" y="528959"/>
              <a:ext cx="4651532" cy="33888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250"/>
                </a:lnSpc>
              </a:pPr>
              <a:r>
                <a:rPr lang="en-US" sz="1607">
                  <a:solidFill>
                    <a:srgbClr val="2A2E3A"/>
                  </a:solidFill>
                  <a:latin typeface="TT Hoves"/>
                </a:rPr>
                <a:t>Scrum Team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-529936" y="-260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Proposta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51828" y="1132898"/>
            <a:ext cx="219640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erif"/>
              </a:rPr>
              <a:t>de melhoria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16494" y="2469085"/>
            <a:ext cx="13439733" cy="94297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Trocchi"/>
              </a:rPr>
              <a:t>Layout Celular​</a:t>
            </a:r>
          </a:p>
          <a:p>
            <a:pPr marL="755641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Trocchi"/>
              </a:rPr>
              <a:t>Layout celular, ou Layout em U, afim de aproximar a chegada e a saída de produtos, evitando desperdício.​</a:t>
            </a:r>
          </a:p>
          <a:p>
            <a:pPr marL="755641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Trocchi"/>
              </a:rPr>
              <a:t>Alocar toda matéria prima junta</a:t>
            </a:r>
          </a:p>
          <a:p>
            <a:pPr marL="755641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Trocchi"/>
              </a:rPr>
              <a:t>Alocar todos os produtos acabados mais próximo da expedição</a:t>
            </a:r>
          </a:p>
          <a:p>
            <a:pPr marL="755641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Trocchi"/>
              </a:rPr>
              <a:t>Alterar a disposição de alguns maquinários</a:t>
            </a:r>
          </a:p>
          <a:p>
            <a:pPr marL="863599" indent="-431800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000000"/>
                </a:solidFill>
                <a:latin typeface="Trocchi"/>
              </a:rPr>
              <a:t>POKA YOKE</a:t>
            </a:r>
          </a:p>
          <a:p>
            <a:pPr marL="755641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Trocchi"/>
              </a:rPr>
              <a:t>Sistema de verificação por imagem, para garantir o mínimo de perdas caso haja falhas na impressão</a:t>
            </a:r>
          </a:p>
          <a:p>
            <a:pPr marL="755641" indent="-377820" lvl="1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000000"/>
                </a:solidFill>
                <a:latin typeface="Trocchi"/>
              </a:rPr>
              <a:t>Evitar retrabalho no fim do processo</a:t>
            </a:r>
          </a:p>
          <a:p>
            <a:pPr>
              <a:lnSpc>
                <a:spcPts val="4899"/>
              </a:lnSpc>
            </a:pPr>
          </a:p>
          <a:p>
            <a:pPr>
              <a:lnSpc>
                <a:spcPts val="4899"/>
              </a:lnSpc>
            </a:pPr>
          </a:p>
          <a:p>
            <a:pPr>
              <a:lnSpc>
                <a:spcPts val="4899"/>
              </a:lnSpc>
            </a:pPr>
          </a:p>
          <a:p>
            <a:pPr>
              <a:lnSpc>
                <a:spcPts val="4899"/>
              </a:lnSpc>
            </a:pP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385" t="-119881" r="-102816" b="-109201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828" t="-172115" r="-173091" b="-122488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6104206" y="2684090"/>
            <a:ext cx="7408379" cy="6518143"/>
            <a:chOff x="0" y="0"/>
            <a:chExt cx="1656026" cy="145702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56026" cy="1457028"/>
            </a:xfrm>
            <a:custGeom>
              <a:avLst/>
              <a:gdLst/>
              <a:ahLst/>
              <a:cxnLst/>
              <a:rect r="r" b="b" t="t" l="l"/>
              <a:pathLst>
                <a:path h="1457028" w="1656026">
                  <a:moveTo>
                    <a:pt x="0" y="0"/>
                  </a:moveTo>
                  <a:lnTo>
                    <a:pt x="1656026" y="0"/>
                  </a:lnTo>
                  <a:lnTo>
                    <a:pt x="1656026" y="1457028"/>
                  </a:lnTo>
                  <a:lnTo>
                    <a:pt x="0" y="1457028"/>
                  </a:lnTo>
                  <a:close/>
                </a:path>
              </a:pathLst>
            </a:custGeom>
            <a:solidFill>
              <a:srgbClr val="E4E4E4"/>
            </a:solidFill>
            <a:ln w="9525" cap="sq">
              <a:solidFill>
                <a:srgbClr val="2A2E3A"/>
              </a:solidFill>
              <a:prstDash val="solid"/>
              <a:miter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1656026" cy="14951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13748827" y="4334203"/>
            <a:ext cx="481114" cy="604139"/>
          </a:xfrm>
          <a:custGeom>
            <a:avLst/>
            <a:gdLst/>
            <a:ahLst/>
            <a:cxnLst/>
            <a:rect r="r" b="b" t="t" l="l"/>
            <a:pathLst>
              <a:path h="604139" w="481114">
                <a:moveTo>
                  <a:pt x="0" y="0"/>
                </a:moveTo>
                <a:lnTo>
                  <a:pt x="481114" y="0"/>
                </a:lnTo>
                <a:lnTo>
                  <a:pt x="481114" y="604139"/>
                </a:lnTo>
                <a:lnTo>
                  <a:pt x="0" y="60413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2" id="12"/>
          <p:cNvGrpSpPr/>
          <p:nvPr/>
        </p:nvGrpSpPr>
        <p:grpSpPr>
          <a:xfrm rot="0">
            <a:off x="8869872" y="3929520"/>
            <a:ext cx="1647299" cy="1647299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A468E"/>
            </a:solidFill>
            <a:ln cap="sq">
              <a:noFill/>
              <a:prstDash val="solid"/>
              <a:miter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 marL="0" indent="0" lvl="0">
                <a:lnSpc>
                  <a:spcPts val="21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15" id="15"/>
          <p:cNvSpPr/>
          <p:nvPr/>
        </p:nvSpPr>
        <p:spPr>
          <a:xfrm flipH="false" flipV="false" rot="0">
            <a:off x="9198133" y="4166690"/>
            <a:ext cx="990777" cy="1172960"/>
          </a:xfrm>
          <a:custGeom>
            <a:avLst/>
            <a:gdLst/>
            <a:ahLst/>
            <a:cxnLst/>
            <a:rect r="r" b="b" t="t" l="l"/>
            <a:pathLst>
              <a:path h="1172960" w="990777">
                <a:moveTo>
                  <a:pt x="0" y="0"/>
                </a:moveTo>
                <a:lnTo>
                  <a:pt x="990777" y="0"/>
                </a:lnTo>
                <a:lnTo>
                  <a:pt x="990777" y="1172960"/>
                </a:lnTo>
                <a:lnTo>
                  <a:pt x="0" y="117296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-529936" y="-260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Proposta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730278" y="1132898"/>
            <a:ext cx="2239506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erif"/>
              </a:rPr>
              <a:t>De melhoria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7450764" y="5943162"/>
            <a:ext cx="4485515" cy="1222628"/>
            <a:chOff x="0" y="0"/>
            <a:chExt cx="5980686" cy="1630171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19050"/>
              <a:ext cx="5980686" cy="82707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07"/>
                </a:lnSpc>
                <a:spcBef>
                  <a:spcPct val="0"/>
                </a:spcBef>
              </a:pPr>
              <a:r>
                <a:rPr lang="en-US" sz="4005">
                  <a:solidFill>
                    <a:srgbClr val="2A2E3A"/>
                  </a:solidFill>
                  <a:latin typeface="Helios Bold"/>
                </a:rPr>
                <a:t>Proposta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019918"/>
              <a:ext cx="5980686" cy="610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58"/>
                </a:lnSpc>
              </a:pPr>
              <a:r>
                <a:rPr lang="en-US" sz="2827">
                  <a:solidFill>
                    <a:srgbClr val="2A2E3A"/>
                  </a:solidFill>
                  <a:latin typeface="TT Hoves"/>
                </a:rPr>
                <a:t>Layout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98385" t="-119881" r="-102816" b="-109201"/>
            </a:stretch>
          </a:blipFill>
        </p:spPr>
      </p:sp>
      <p:sp>
        <p:nvSpPr>
          <p:cNvPr name="Freeform 22" id="22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497828" t="-172115" r="-173091" b="-122488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205647" y="3009714"/>
            <a:ext cx="14646821" cy="5319469"/>
          </a:xfrm>
          <a:custGeom>
            <a:avLst/>
            <a:gdLst/>
            <a:ahLst/>
            <a:cxnLst/>
            <a:rect r="r" b="b" t="t" l="l"/>
            <a:pathLst>
              <a:path h="5319469" w="14646821">
                <a:moveTo>
                  <a:pt x="0" y="0"/>
                </a:moveTo>
                <a:lnTo>
                  <a:pt x="14646821" y="0"/>
                </a:lnTo>
                <a:lnTo>
                  <a:pt x="14646821" y="5319468"/>
                </a:lnTo>
                <a:lnTo>
                  <a:pt x="0" y="531946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0501" t="-63204" r="-3901" b="-44858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-1009189" y="-260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Layout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40023" y="1132898"/>
            <a:ext cx="977354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erif"/>
              </a:rPr>
              <a:t>Atual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98385" t="-119881" r="-102816" b="-109201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497828" t="-172115" r="-173091" b="-122488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385" t="-119881" r="-102816" b="-109201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828" t="-172115" r="-173091" b="-122488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118457" y="2887230"/>
            <a:ext cx="15140843" cy="5460971"/>
          </a:xfrm>
          <a:custGeom>
            <a:avLst/>
            <a:gdLst/>
            <a:ahLst/>
            <a:cxnLst/>
            <a:rect r="r" b="b" t="t" l="l"/>
            <a:pathLst>
              <a:path h="5460971" w="15140843">
                <a:moveTo>
                  <a:pt x="0" y="0"/>
                </a:moveTo>
                <a:lnTo>
                  <a:pt x="15140843" y="0"/>
                </a:lnTo>
                <a:lnTo>
                  <a:pt x="15140843" y="5460971"/>
                </a:lnTo>
                <a:lnTo>
                  <a:pt x="0" y="546097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7318" r="-30134" b="-65535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492363" y="1259898"/>
            <a:ext cx="219640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erif"/>
              </a:rPr>
              <a:t>de melhoria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-1096380" y="-19509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Layout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31379" y="1259898"/>
            <a:ext cx="234969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erif"/>
              </a:rPr>
              <a:t>de espaguete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385" t="-119881" r="-102816" b="-109201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828" t="-172115" r="-173091" b="-122488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-529936" y="-260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Diagrama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777921" y="1951142"/>
            <a:ext cx="7534275" cy="562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>
                <a:solidFill>
                  <a:srgbClr val="000000"/>
                </a:solidFill>
                <a:latin typeface="Trocchi"/>
              </a:rPr>
              <a:t>Diferença entre o fluxo do processo: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2469909" y="3332902"/>
            <a:ext cx="14086317" cy="5115904"/>
          </a:xfrm>
          <a:custGeom>
            <a:avLst/>
            <a:gdLst/>
            <a:ahLst/>
            <a:cxnLst/>
            <a:rect r="r" b="b" t="t" l="l"/>
            <a:pathLst>
              <a:path h="5115904" w="14086317">
                <a:moveTo>
                  <a:pt x="0" y="0"/>
                </a:moveTo>
                <a:lnTo>
                  <a:pt x="14086317" y="0"/>
                </a:lnTo>
                <a:lnTo>
                  <a:pt x="14086317" y="5115903"/>
                </a:lnTo>
                <a:lnTo>
                  <a:pt x="0" y="511590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-30501" t="-63204" r="-3901" b="-44858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5922645" y="4238625"/>
            <a:ext cx="8584882" cy="2921317"/>
            <a:chOff x="0" y="0"/>
            <a:chExt cx="11446510" cy="38950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46990" y="43180"/>
              <a:ext cx="11362690" cy="3803650"/>
            </a:xfrm>
            <a:custGeom>
              <a:avLst/>
              <a:gdLst/>
              <a:ahLst/>
              <a:cxnLst/>
              <a:rect r="r" b="b" t="t" l="l"/>
              <a:pathLst>
                <a:path h="3803650" w="11362690">
                  <a:moveTo>
                    <a:pt x="1764030" y="3688080"/>
                  </a:moveTo>
                  <a:cubicBezTo>
                    <a:pt x="1901190" y="3496310"/>
                    <a:pt x="1965960" y="3418840"/>
                    <a:pt x="2044700" y="3387090"/>
                  </a:cubicBezTo>
                  <a:cubicBezTo>
                    <a:pt x="2132330" y="3351530"/>
                    <a:pt x="2232660" y="3370580"/>
                    <a:pt x="2360930" y="3365500"/>
                  </a:cubicBezTo>
                  <a:cubicBezTo>
                    <a:pt x="2556510" y="3359150"/>
                    <a:pt x="2951480" y="3383280"/>
                    <a:pt x="3103880" y="3364230"/>
                  </a:cubicBezTo>
                  <a:cubicBezTo>
                    <a:pt x="3172460" y="3355340"/>
                    <a:pt x="3208020" y="3332480"/>
                    <a:pt x="3251200" y="3326130"/>
                  </a:cubicBezTo>
                  <a:cubicBezTo>
                    <a:pt x="3284220" y="3321050"/>
                    <a:pt x="3308350" y="3328670"/>
                    <a:pt x="3341370" y="3321050"/>
                  </a:cubicBezTo>
                  <a:cubicBezTo>
                    <a:pt x="3385820" y="3310890"/>
                    <a:pt x="3450590" y="3281680"/>
                    <a:pt x="3493770" y="3257550"/>
                  </a:cubicBezTo>
                  <a:cubicBezTo>
                    <a:pt x="3529330" y="3237230"/>
                    <a:pt x="3552190" y="3206750"/>
                    <a:pt x="3586480" y="3192780"/>
                  </a:cubicBezTo>
                  <a:cubicBezTo>
                    <a:pt x="3622040" y="3178810"/>
                    <a:pt x="3642360" y="3178810"/>
                    <a:pt x="3704590" y="3173730"/>
                  </a:cubicBezTo>
                  <a:cubicBezTo>
                    <a:pt x="3920490" y="3157220"/>
                    <a:pt x="4700270" y="3182620"/>
                    <a:pt x="5176520" y="3182620"/>
                  </a:cubicBezTo>
                  <a:cubicBezTo>
                    <a:pt x="5624830" y="3182620"/>
                    <a:pt x="6303010" y="3246120"/>
                    <a:pt x="6483350" y="3172460"/>
                  </a:cubicBezTo>
                  <a:cubicBezTo>
                    <a:pt x="6540500" y="3149600"/>
                    <a:pt x="6563360" y="3112770"/>
                    <a:pt x="6578600" y="3081020"/>
                  </a:cubicBezTo>
                  <a:cubicBezTo>
                    <a:pt x="6590030" y="3056890"/>
                    <a:pt x="6578600" y="3030220"/>
                    <a:pt x="6584950" y="3004820"/>
                  </a:cubicBezTo>
                  <a:cubicBezTo>
                    <a:pt x="6592570" y="2976880"/>
                    <a:pt x="6615430" y="2950210"/>
                    <a:pt x="6624320" y="2919730"/>
                  </a:cubicBezTo>
                  <a:cubicBezTo>
                    <a:pt x="6633210" y="2887980"/>
                    <a:pt x="6626860" y="2858770"/>
                    <a:pt x="6635750" y="2818130"/>
                  </a:cubicBezTo>
                  <a:cubicBezTo>
                    <a:pt x="6650990" y="2750820"/>
                    <a:pt x="6706870" y="2664460"/>
                    <a:pt x="6725920" y="2561590"/>
                  </a:cubicBezTo>
                  <a:cubicBezTo>
                    <a:pt x="6752590" y="2415540"/>
                    <a:pt x="6769100" y="2129790"/>
                    <a:pt x="6734810" y="2019300"/>
                  </a:cubicBezTo>
                  <a:cubicBezTo>
                    <a:pt x="6717030" y="1962150"/>
                    <a:pt x="6694170" y="1930400"/>
                    <a:pt x="6652260" y="1903730"/>
                  </a:cubicBezTo>
                  <a:cubicBezTo>
                    <a:pt x="6597650" y="1868170"/>
                    <a:pt x="6492240" y="1866900"/>
                    <a:pt x="6414770" y="1856740"/>
                  </a:cubicBezTo>
                  <a:cubicBezTo>
                    <a:pt x="6341110" y="1846580"/>
                    <a:pt x="6268720" y="1855470"/>
                    <a:pt x="6196330" y="1841500"/>
                  </a:cubicBezTo>
                  <a:cubicBezTo>
                    <a:pt x="6120130" y="1826260"/>
                    <a:pt x="6032500" y="1780540"/>
                    <a:pt x="5967730" y="1765300"/>
                  </a:cubicBezTo>
                  <a:cubicBezTo>
                    <a:pt x="5922010" y="1755140"/>
                    <a:pt x="5885180" y="1758950"/>
                    <a:pt x="5847080" y="1748790"/>
                  </a:cubicBezTo>
                  <a:cubicBezTo>
                    <a:pt x="5811520" y="1739900"/>
                    <a:pt x="5781040" y="1728470"/>
                    <a:pt x="5745480" y="1709420"/>
                  </a:cubicBezTo>
                  <a:cubicBezTo>
                    <a:pt x="5702300" y="1686560"/>
                    <a:pt x="5654040" y="1630680"/>
                    <a:pt x="5609590" y="1612900"/>
                  </a:cubicBezTo>
                  <a:cubicBezTo>
                    <a:pt x="5572760" y="1598930"/>
                    <a:pt x="5535930" y="1610360"/>
                    <a:pt x="5500370" y="1600200"/>
                  </a:cubicBezTo>
                  <a:cubicBezTo>
                    <a:pt x="5461000" y="1588770"/>
                    <a:pt x="5421630" y="1555750"/>
                    <a:pt x="5383530" y="1545590"/>
                  </a:cubicBezTo>
                  <a:cubicBezTo>
                    <a:pt x="5350510" y="1536700"/>
                    <a:pt x="5311140" y="1551940"/>
                    <a:pt x="5284470" y="1540510"/>
                  </a:cubicBezTo>
                  <a:cubicBezTo>
                    <a:pt x="5260340" y="1530350"/>
                    <a:pt x="5241290" y="1515110"/>
                    <a:pt x="5227320" y="1488440"/>
                  </a:cubicBezTo>
                  <a:cubicBezTo>
                    <a:pt x="5204460" y="1443990"/>
                    <a:pt x="5207000" y="1365250"/>
                    <a:pt x="5200650" y="1275080"/>
                  </a:cubicBezTo>
                  <a:cubicBezTo>
                    <a:pt x="5190490" y="1121410"/>
                    <a:pt x="5180330" y="779780"/>
                    <a:pt x="5198110" y="647700"/>
                  </a:cubicBezTo>
                  <a:cubicBezTo>
                    <a:pt x="5207000" y="585470"/>
                    <a:pt x="5220970" y="553720"/>
                    <a:pt x="5236210" y="511810"/>
                  </a:cubicBezTo>
                  <a:cubicBezTo>
                    <a:pt x="5250180" y="474980"/>
                    <a:pt x="5261610" y="443230"/>
                    <a:pt x="5283200" y="410210"/>
                  </a:cubicBezTo>
                  <a:cubicBezTo>
                    <a:pt x="5307330" y="373380"/>
                    <a:pt x="5342890" y="336550"/>
                    <a:pt x="5378450" y="304800"/>
                  </a:cubicBezTo>
                  <a:cubicBezTo>
                    <a:pt x="5415280" y="271780"/>
                    <a:pt x="5453380" y="234950"/>
                    <a:pt x="5500370" y="217170"/>
                  </a:cubicBezTo>
                  <a:cubicBezTo>
                    <a:pt x="5552440" y="198120"/>
                    <a:pt x="5585460" y="204470"/>
                    <a:pt x="5679440" y="200660"/>
                  </a:cubicBezTo>
                  <a:cubicBezTo>
                    <a:pt x="6033770" y="184150"/>
                    <a:pt x="7947660" y="255270"/>
                    <a:pt x="8206740" y="198120"/>
                  </a:cubicBezTo>
                  <a:cubicBezTo>
                    <a:pt x="8256270" y="186690"/>
                    <a:pt x="8255000" y="167640"/>
                    <a:pt x="8291830" y="158750"/>
                  </a:cubicBezTo>
                  <a:cubicBezTo>
                    <a:pt x="8351520" y="144780"/>
                    <a:pt x="8479790" y="163830"/>
                    <a:pt x="8540750" y="149860"/>
                  </a:cubicBezTo>
                  <a:cubicBezTo>
                    <a:pt x="8577580" y="140970"/>
                    <a:pt x="8581390" y="120650"/>
                    <a:pt x="8627110" y="110490"/>
                  </a:cubicBezTo>
                  <a:cubicBezTo>
                    <a:pt x="8763000" y="80010"/>
                    <a:pt x="9240520" y="125730"/>
                    <a:pt x="9479280" y="102870"/>
                  </a:cubicBezTo>
                  <a:cubicBezTo>
                    <a:pt x="9655810" y="86360"/>
                    <a:pt x="9808210" y="31750"/>
                    <a:pt x="9936480" y="17780"/>
                  </a:cubicBezTo>
                  <a:cubicBezTo>
                    <a:pt x="10026650" y="7620"/>
                    <a:pt x="10066020" y="11430"/>
                    <a:pt x="10171430" y="8890"/>
                  </a:cubicBezTo>
                  <a:cubicBezTo>
                    <a:pt x="10383520" y="5080"/>
                    <a:pt x="10967720" y="0"/>
                    <a:pt x="11136630" y="7620"/>
                  </a:cubicBezTo>
                  <a:cubicBezTo>
                    <a:pt x="11197590" y="10160"/>
                    <a:pt x="11228070" y="5080"/>
                    <a:pt x="11259820" y="19050"/>
                  </a:cubicBezTo>
                  <a:cubicBezTo>
                    <a:pt x="11285220" y="29210"/>
                    <a:pt x="11305540" y="46990"/>
                    <a:pt x="11319510" y="69850"/>
                  </a:cubicBezTo>
                  <a:cubicBezTo>
                    <a:pt x="11334750" y="95250"/>
                    <a:pt x="11336020" y="125730"/>
                    <a:pt x="11341100" y="168910"/>
                  </a:cubicBezTo>
                  <a:cubicBezTo>
                    <a:pt x="11349990" y="248920"/>
                    <a:pt x="11362690" y="433070"/>
                    <a:pt x="11348720" y="510540"/>
                  </a:cubicBezTo>
                  <a:cubicBezTo>
                    <a:pt x="11341100" y="553720"/>
                    <a:pt x="11333480" y="572770"/>
                    <a:pt x="11309350" y="605790"/>
                  </a:cubicBezTo>
                  <a:cubicBezTo>
                    <a:pt x="11268710" y="660400"/>
                    <a:pt x="11149330" y="751840"/>
                    <a:pt x="11093450" y="782320"/>
                  </a:cubicBezTo>
                  <a:cubicBezTo>
                    <a:pt x="11062970" y="798830"/>
                    <a:pt x="11040110" y="787400"/>
                    <a:pt x="11015980" y="806450"/>
                  </a:cubicBezTo>
                  <a:cubicBezTo>
                    <a:pt x="10979150" y="834390"/>
                    <a:pt x="10957560" y="932180"/>
                    <a:pt x="10918190" y="965200"/>
                  </a:cubicBezTo>
                  <a:cubicBezTo>
                    <a:pt x="10887710" y="990600"/>
                    <a:pt x="10855960" y="998220"/>
                    <a:pt x="10815320" y="1007110"/>
                  </a:cubicBezTo>
                  <a:cubicBezTo>
                    <a:pt x="10763250" y="1019810"/>
                    <a:pt x="10683240" y="1026160"/>
                    <a:pt x="10632440" y="1021080"/>
                  </a:cubicBezTo>
                  <a:cubicBezTo>
                    <a:pt x="10595610" y="1017270"/>
                    <a:pt x="10565130" y="986790"/>
                    <a:pt x="10539730" y="996950"/>
                  </a:cubicBezTo>
                  <a:cubicBezTo>
                    <a:pt x="10513060" y="1007110"/>
                    <a:pt x="10506710" y="1054100"/>
                    <a:pt x="10481310" y="1085850"/>
                  </a:cubicBezTo>
                  <a:cubicBezTo>
                    <a:pt x="10448290" y="1127760"/>
                    <a:pt x="10392410" y="1195070"/>
                    <a:pt x="10353040" y="1221740"/>
                  </a:cubicBezTo>
                  <a:cubicBezTo>
                    <a:pt x="10327640" y="1238250"/>
                    <a:pt x="10303510" y="1234440"/>
                    <a:pt x="10280650" y="1248410"/>
                  </a:cubicBezTo>
                  <a:cubicBezTo>
                    <a:pt x="10255250" y="1263650"/>
                    <a:pt x="10229850" y="1285240"/>
                    <a:pt x="10209530" y="1309370"/>
                  </a:cubicBezTo>
                  <a:cubicBezTo>
                    <a:pt x="10189210" y="1333500"/>
                    <a:pt x="10189210" y="1363980"/>
                    <a:pt x="10160000" y="1393190"/>
                  </a:cubicBezTo>
                  <a:cubicBezTo>
                    <a:pt x="10104120" y="1449070"/>
                    <a:pt x="9926320" y="1522730"/>
                    <a:pt x="9853930" y="1578610"/>
                  </a:cubicBezTo>
                  <a:cubicBezTo>
                    <a:pt x="9806940" y="1614170"/>
                    <a:pt x="9794240" y="1659890"/>
                    <a:pt x="9749790" y="1680210"/>
                  </a:cubicBezTo>
                  <a:cubicBezTo>
                    <a:pt x="9700260" y="1703070"/>
                    <a:pt x="9639300" y="1692910"/>
                    <a:pt x="9563100" y="1695450"/>
                  </a:cubicBezTo>
                  <a:cubicBezTo>
                    <a:pt x="9446260" y="1699260"/>
                    <a:pt x="9215120" y="1664970"/>
                    <a:pt x="9114790" y="1692910"/>
                  </a:cubicBezTo>
                  <a:cubicBezTo>
                    <a:pt x="9057640" y="1709420"/>
                    <a:pt x="9044940" y="1752600"/>
                    <a:pt x="8992870" y="1769110"/>
                  </a:cubicBezTo>
                  <a:cubicBezTo>
                    <a:pt x="8916670" y="1793240"/>
                    <a:pt x="8770620" y="1767840"/>
                    <a:pt x="8691880" y="1790700"/>
                  </a:cubicBezTo>
                  <a:cubicBezTo>
                    <a:pt x="8636000" y="1807210"/>
                    <a:pt x="8600440" y="1849120"/>
                    <a:pt x="8558530" y="1863090"/>
                  </a:cubicBezTo>
                  <a:cubicBezTo>
                    <a:pt x="8524240" y="1874520"/>
                    <a:pt x="8509000" y="1875790"/>
                    <a:pt x="8460740" y="1879600"/>
                  </a:cubicBezTo>
                  <a:cubicBezTo>
                    <a:pt x="8326120" y="1891030"/>
                    <a:pt x="7814310" y="1850390"/>
                    <a:pt x="7694930" y="1887220"/>
                  </a:cubicBezTo>
                  <a:cubicBezTo>
                    <a:pt x="7654290" y="1899920"/>
                    <a:pt x="7637780" y="1906270"/>
                    <a:pt x="7620000" y="1936750"/>
                  </a:cubicBezTo>
                  <a:cubicBezTo>
                    <a:pt x="7586980" y="1995170"/>
                    <a:pt x="7570470" y="2216150"/>
                    <a:pt x="7606030" y="2266950"/>
                  </a:cubicBezTo>
                  <a:cubicBezTo>
                    <a:pt x="7626350" y="2296160"/>
                    <a:pt x="7661910" y="2289810"/>
                    <a:pt x="7705090" y="2297430"/>
                  </a:cubicBezTo>
                  <a:cubicBezTo>
                    <a:pt x="7783830" y="2310130"/>
                    <a:pt x="7940040" y="2287270"/>
                    <a:pt x="8046720" y="2306320"/>
                  </a:cubicBezTo>
                  <a:cubicBezTo>
                    <a:pt x="8144510" y="2322830"/>
                    <a:pt x="8229600" y="2378710"/>
                    <a:pt x="8319770" y="2396490"/>
                  </a:cubicBezTo>
                  <a:cubicBezTo>
                    <a:pt x="8404860" y="2413000"/>
                    <a:pt x="8511540" y="2401570"/>
                    <a:pt x="8572500" y="2414270"/>
                  </a:cubicBezTo>
                  <a:cubicBezTo>
                    <a:pt x="8609330" y="2421890"/>
                    <a:pt x="8624570" y="2439670"/>
                    <a:pt x="8658860" y="2446020"/>
                  </a:cubicBezTo>
                  <a:cubicBezTo>
                    <a:pt x="8707120" y="2454910"/>
                    <a:pt x="8784590" y="2435860"/>
                    <a:pt x="8837930" y="2447290"/>
                  </a:cubicBezTo>
                  <a:cubicBezTo>
                    <a:pt x="8883650" y="2456180"/>
                    <a:pt x="8921750" y="2493010"/>
                    <a:pt x="8958580" y="2499360"/>
                  </a:cubicBezTo>
                  <a:cubicBezTo>
                    <a:pt x="8986520" y="2504440"/>
                    <a:pt x="9009380" y="2487930"/>
                    <a:pt x="9034780" y="2493010"/>
                  </a:cubicBezTo>
                  <a:cubicBezTo>
                    <a:pt x="9062720" y="2498090"/>
                    <a:pt x="9085580" y="2514600"/>
                    <a:pt x="9116060" y="2532380"/>
                  </a:cubicBezTo>
                  <a:cubicBezTo>
                    <a:pt x="9161780" y="2559050"/>
                    <a:pt x="9232900" y="2599690"/>
                    <a:pt x="9276080" y="2646680"/>
                  </a:cubicBezTo>
                  <a:cubicBezTo>
                    <a:pt x="9317990" y="2692400"/>
                    <a:pt x="9334500" y="2754630"/>
                    <a:pt x="9372600" y="2805430"/>
                  </a:cubicBezTo>
                  <a:cubicBezTo>
                    <a:pt x="9414510" y="2860040"/>
                    <a:pt x="9479280" y="2913380"/>
                    <a:pt x="9519920" y="2964180"/>
                  </a:cubicBezTo>
                  <a:cubicBezTo>
                    <a:pt x="9554210" y="3006090"/>
                    <a:pt x="9587230" y="3041650"/>
                    <a:pt x="9603740" y="3086100"/>
                  </a:cubicBezTo>
                  <a:cubicBezTo>
                    <a:pt x="9620250" y="3130550"/>
                    <a:pt x="9610090" y="3190240"/>
                    <a:pt x="9621520" y="3233420"/>
                  </a:cubicBezTo>
                  <a:cubicBezTo>
                    <a:pt x="9630410" y="3270250"/>
                    <a:pt x="9657080" y="3295650"/>
                    <a:pt x="9660890" y="3333750"/>
                  </a:cubicBezTo>
                  <a:cubicBezTo>
                    <a:pt x="9664700" y="3380740"/>
                    <a:pt x="9652000" y="3458210"/>
                    <a:pt x="9629140" y="3493770"/>
                  </a:cubicBezTo>
                  <a:cubicBezTo>
                    <a:pt x="9612630" y="3519170"/>
                    <a:pt x="9592310" y="3525520"/>
                    <a:pt x="9561830" y="3543300"/>
                  </a:cubicBezTo>
                  <a:cubicBezTo>
                    <a:pt x="9507220" y="3575050"/>
                    <a:pt x="9401810" y="3632200"/>
                    <a:pt x="9321800" y="3652520"/>
                  </a:cubicBezTo>
                  <a:cubicBezTo>
                    <a:pt x="9248140" y="3670300"/>
                    <a:pt x="9206230" y="3662680"/>
                    <a:pt x="9102090" y="3665220"/>
                  </a:cubicBezTo>
                  <a:cubicBezTo>
                    <a:pt x="8850630" y="3671570"/>
                    <a:pt x="8037830" y="3633470"/>
                    <a:pt x="7811770" y="3658870"/>
                  </a:cubicBezTo>
                  <a:cubicBezTo>
                    <a:pt x="7730490" y="3667760"/>
                    <a:pt x="7707630" y="3689350"/>
                    <a:pt x="7646670" y="3698240"/>
                  </a:cubicBezTo>
                  <a:cubicBezTo>
                    <a:pt x="7574280" y="3708400"/>
                    <a:pt x="7477760" y="3705860"/>
                    <a:pt x="7406640" y="3707130"/>
                  </a:cubicBezTo>
                  <a:cubicBezTo>
                    <a:pt x="7350760" y="3708400"/>
                    <a:pt x="7306310" y="3712210"/>
                    <a:pt x="7256780" y="3707130"/>
                  </a:cubicBezTo>
                  <a:cubicBezTo>
                    <a:pt x="7205980" y="3702050"/>
                    <a:pt x="7160260" y="3680460"/>
                    <a:pt x="7106920" y="3672840"/>
                  </a:cubicBezTo>
                  <a:cubicBezTo>
                    <a:pt x="7047230" y="3663950"/>
                    <a:pt x="6986270" y="3661410"/>
                    <a:pt x="6916420" y="3658870"/>
                  </a:cubicBezTo>
                  <a:cubicBezTo>
                    <a:pt x="6832600" y="3655060"/>
                    <a:pt x="6741160" y="3655060"/>
                    <a:pt x="6637020" y="3655060"/>
                  </a:cubicBezTo>
                  <a:cubicBezTo>
                    <a:pt x="6507480" y="3655060"/>
                    <a:pt x="6303010" y="3644900"/>
                    <a:pt x="6198870" y="3660140"/>
                  </a:cubicBezTo>
                  <a:cubicBezTo>
                    <a:pt x="6139180" y="3669030"/>
                    <a:pt x="6113780" y="3689350"/>
                    <a:pt x="6059170" y="3698240"/>
                  </a:cubicBezTo>
                  <a:cubicBezTo>
                    <a:pt x="5986780" y="3709670"/>
                    <a:pt x="5923280" y="3705860"/>
                    <a:pt x="5798820" y="3708400"/>
                  </a:cubicBezTo>
                  <a:cubicBezTo>
                    <a:pt x="5491480" y="3714750"/>
                    <a:pt x="4472940" y="3757930"/>
                    <a:pt x="4188460" y="3708400"/>
                  </a:cubicBezTo>
                  <a:cubicBezTo>
                    <a:pt x="4081780" y="3689350"/>
                    <a:pt x="4028440" y="3665220"/>
                    <a:pt x="3975100" y="3632200"/>
                  </a:cubicBezTo>
                  <a:cubicBezTo>
                    <a:pt x="3935730" y="3606800"/>
                    <a:pt x="3917950" y="3569970"/>
                    <a:pt x="3884930" y="3544570"/>
                  </a:cubicBezTo>
                  <a:cubicBezTo>
                    <a:pt x="3853180" y="3519170"/>
                    <a:pt x="3820160" y="3506470"/>
                    <a:pt x="3782060" y="3478530"/>
                  </a:cubicBezTo>
                  <a:cubicBezTo>
                    <a:pt x="3729990" y="3440430"/>
                    <a:pt x="3670300" y="3365500"/>
                    <a:pt x="3608070" y="3333750"/>
                  </a:cubicBezTo>
                  <a:cubicBezTo>
                    <a:pt x="3552190" y="3305810"/>
                    <a:pt x="3473450" y="3313430"/>
                    <a:pt x="3432810" y="3290570"/>
                  </a:cubicBezTo>
                  <a:cubicBezTo>
                    <a:pt x="3406140" y="3275330"/>
                    <a:pt x="3398520" y="3242310"/>
                    <a:pt x="3375660" y="3233420"/>
                  </a:cubicBezTo>
                  <a:cubicBezTo>
                    <a:pt x="3352800" y="3224530"/>
                    <a:pt x="3329940" y="3238500"/>
                    <a:pt x="3295650" y="3233420"/>
                  </a:cubicBezTo>
                  <a:cubicBezTo>
                    <a:pt x="3228340" y="3224530"/>
                    <a:pt x="3105150" y="3168650"/>
                    <a:pt x="3006090" y="3152140"/>
                  </a:cubicBezTo>
                  <a:cubicBezTo>
                    <a:pt x="2907030" y="3135630"/>
                    <a:pt x="2829560" y="3138170"/>
                    <a:pt x="2703830" y="3134360"/>
                  </a:cubicBezTo>
                  <a:cubicBezTo>
                    <a:pt x="2496820" y="3128010"/>
                    <a:pt x="2028190" y="3150870"/>
                    <a:pt x="1883410" y="3130550"/>
                  </a:cubicBezTo>
                  <a:cubicBezTo>
                    <a:pt x="1830070" y="3122930"/>
                    <a:pt x="1818640" y="3107690"/>
                    <a:pt x="1775460" y="3100070"/>
                  </a:cubicBezTo>
                  <a:cubicBezTo>
                    <a:pt x="1715770" y="3089910"/>
                    <a:pt x="1663700" y="3088640"/>
                    <a:pt x="1558290" y="3084830"/>
                  </a:cubicBezTo>
                  <a:cubicBezTo>
                    <a:pt x="1283970" y="3074670"/>
                    <a:pt x="227330" y="3115310"/>
                    <a:pt x="68580" y="3074670"/>
                  </a:cubicBezTo>
                  <a:cubicBezTo>
                    <a:pt x="36830" y="3067050"/>
                    <a:pt x="24130" y="3060700"/>
                    <a:pt x="13970" y="3045460"/>
                  </a:cubicBezTo>
                  <a:cubicBezTo>
                    <a:pt x="3810" y="3030220"/>
                    <a:pt x="0" y="2999740"/>
                    <a:pt x="6350" y="2983230"/>
                  </a:cubicBezTo>
                  <a:cubicBezTo>
                    <a:pt x="12700" y="2966720"/>
                    <a:pt x="36830" y="2947670"/>
                    <a:pt x="54610" y="2943860"/>
                  </a:cubicBezTo>
                  <a:cubicBezTo>
                    <a:pt x="72390" y="2940050"/>
                    <a:pt x="101600" y="2950210"/>
                    <a:pt x="114300" y="2960370"/>
                  </a:cubicBezTo>
                  <a:cubicBezTo>
                    <a:pt x="125730" y="2969260"/>
                    <a:pt x="130810" y="2984500"/>
                    <a:pt x="133350" y="2997200"/>
                  </a:cubicBezTo>
                  <a:cubicBezTo>
                    <a:pt x="135890" y="3009900"/>
                    <a:pt x="134620" y="3027680"/>
                    <a:pt x="127000" y="3039110"/>
                  </a:cubicBezTo>
                  <a:cubicBezTo>
                    <a:pt x="118110" y="3054350"/>
                    <a:pt x="92710" y="3073400"/>
                    <a:pt x="74930" y="3074670"/>
                  </a:cubicBezTo>
                  <a:cubicBezTo>
                    <a:pt x="57150" y="3075940"/>
                    <a:pt x="29210" y="3064510"/>
                    <a:pt x="17780" y="3050540"/>
                  </a:cubicBezTo>
                  <a:cubicBezTo>
                    <a:pt x="6350" y="3036570"/>
                    <a:pt x="1270" y="3007360"/>
                    <a:pt x="3810" y="2990850"/>
                  </a:cubicBezTo>
                  <a:cubicBezTo>
                    <a:pt x="6350" y="2976880"/>
                    <a:pt x="17780" y="2964180"/>
                    <a:pt x="27940" y="2955290"/>
                  </a:cubicBezTo>
                  <a:cubicBezTo>
                    <a:pt x="39370" y="2947670"/>
                    <a:pt x="44450" y="2945130"/>
                    <a:pt x="68580" y="2941320"/>
                  </a:cubicBezTo>
                  <a:cubicBezTo>
                    <a:pt x="204470" y="2918460"/>
                    <a:pt x="1216660" y="2934970"/>
                    <a:pt x="1466850" y="2934970"/>
                  </a:cubicBezTo>
                  <a:cubicBezTo>
                    <a:pt x="1558290" y="2934970"/>
                    <a:pt x="1584960" y="2931160"/>
                    <a:pt x="1654810" y="2936240"/>
                  </a:cubicBezTo>
                  <a:cubicBezTo>
                    <a:pt x="1744980" y="2942590"/>
                    <a:pt x="1830070" y="2970530"/>
                    <a:pt x="1962150" y="2980690"/>
                  </a:cubicBezTo>
                  <a:cubicBezTo>
                    <a:pt x="2198370" y="2998470"/>
                    <a:pt x="2689860" y="2956560"/>
                    <a:pt x="2957830" y="2987040"/>
                  </a:cubicBezTo>
                  <a:cubicBezTo>
                    <a:pt x="3143250" y="3008630"/>
                    <a:pt x="3318510" y="3048000"/>
                    <a:pt x="3421380" y="3091180"/>
                  </a:cubicBezTo>
                  <a:cubicBezTo>
                    <a:pt x="3479800" y="3115310"/>
                    <a:pt x="3503930" y="3154680"/>
                    <a:pt x="3547110" y="3171190"/>
                  </a:cubicBezTo>
                  <a:cubicBezTo>
                    <a:pt x="3585210" y="3185160"/>
                    <a:pt x="3630930" y="3178810"/>
                    <a:pt x="3663950" y="3188970"/>
                  </a:cubicBezTo>
                  <a:cubicBezTo>
                    <a:pt x="3690620" y="3196590"/>
                    <a:pt x="3704590" y="3201670"/>
                    <a:pt x="3733800" y="3221990"/>
                  </a:cubicBezTo>
                  <a:cubicBezTo>
                    <a:pt x="3802380" y="3267710"/>
                    <a:pt x="3948430" y="3442970"/>
                    <a:pt x="4037330" y="3496310"/>
                  </a:cubicBezTo>
                  <a:cubicBezTo>
                    <a:pt x="4093210" y="3530600"/>
                    <a:pt x="4108450" y="3539490"/>
                    <a:pt x="4189730" y="3553460"/>
                  </a:cubicBezTo>
                  <a:cubicBezTo>
                    <a:pt x="4457700" y="3601720"/>
                    <a:pt x="5676900" y="3582670"/>
                    <a:pt x="5982970" y="3550920"/>
                  </a:cubicBezTo>
                  <a:cubicBezTo>
                    <a:pt x="6089650" y="3539490"/>
                    <a:pt x="6134100" y="3512820"/>
                    <a:pt x="6196330" y="3506470"/>
                  </a:cubicBezTo>
                  <a:cubicBezTo>
                    <a:pt x="6243320" y="3501390"/>
                    <a:pt x="6262370" y="3506470"/>
                    <a:pt x="6320790" y="3506470"/>
                  </a:cubicBezTo>
                  <a:cubicBezTo>
                    <a:pt x="6465570" y="3507740"/>
                    <a:pt x="6908800" y="3498850"/>
                    <a:pt x="7073900" y="3516630"/>
                  </a:cubicBezTo>
                  <a:cubicBezTo>
                    <a:pt x="7156450" y="3525520"/>
                    <a:pt x="7198360" y="3548380"/>
                    <a:pt x="7256780" y="3554730"/>
                  </a:cubicBezTo>
                  <a:cubicBezTo>
                    <a:pt x="7308850" y="3559810"/>
                    <a:pt x="7348220" y="3556000"/>
                    <a:pt x="7405370" y="3554730"/>
                  </a:cubicBezTo>
                  <a:cubicBezTo>
                    <a:pt x="7481570" y="3553460"/>
                    <a:pt x="7600950" y="3554730"/>
                    <a:pt x="7675880" y="3543300"/>
                  </a:cubicBezTo>
                  <a:cubicBezTo>
                    <a:pt x="7729220" y="3535680"/>
                    <a:pt x="7740650" y="3516630"/>
                    <a:pt x="7811770" y="3507740"/>
                  </a:cubicBezTo>
                  <a:cubicBezTo>
                    <a:pt x="8042910" y="3477260"/>
                    <a:pt x="9079230" y="3578860"/>
                    <a:pt x="9314180" y="3505200"/>
                  </a:cubicBezTo>
                  <a:cubicBezTo>
                    <a:pt x="9395460" y="3479800"/>
                    <a:pt x="9432290" y="3436620"/>
                    <a:pt x="9462770" y="3402330"/>
                  </a:cubicBezTo>
                  <a:cubicBezTo>
                    <a:pt x="9483090" y="3379470"/>
                    <a:pt x="9497060" y="3359150"/>
                    <a:pt x="9498330" y="3335020"/>
                  </a:cubicBezTo>
                  <a:cubicBezTo>
                    <a:pt x="9499600" y="3308350"/>
                    <a:pt x="9469120" y="3279140"/>
                    <a:pt x="9461500" y="3246120"/>
                  </a:cubicBezTo>
                  <a:cubicBezTo>
                    <a:pt x="9452610" y="3209290"/>
                    <a:pt x="9469120" y="3166110"/>
                    <a:pt x="9450070" y="3124200"/>
                  </a:cubicBezTo>
                  <a:cubicBezTo>
                    <a:pt x="9420860" y="3060700"/>
                    <a:pt x="9314180" y="2994660"/>
                    <a:pt x="9260840" y="2926080"/>
                  </a:cubicBezTo>
                  <a:cubicBezTo>
                    <a:pt x="9212580" y="2862580"/>
                    <a:pt x="9185910" y="2768600"/>
                    <a:pt x="9140190" y="2726690"/>
                  </a:cubicBezTo>
                  <a:cubicBezTo>
                    <a:pt x="9107170" y="2696210"/>
                    <a:pt x="9077960" y="2689860"/>
                    <a:pt x="9034780" y="2673350"/>
                  </a:cubicBezTo>
                  <a:cubicBezTo>
                    <a:pt x="8971280" y="2649220"/>
                    <a:pt x="8868410" y="2622550"/>
                    <a:pt x="8789670" y="2609850"/>
                  </a:cubicBezTo>
                  <a:cubicBezTo>
                    <a:pt x="8718550" y="2598420"/>
                    <a:pt x="8636000" y="2608580"/>
                    <a:pt x="8582660" y="2595880"/>
                  </a:cubicBezTo>
                  <a:cubicBezTo>
                    <a:pt x="8547100" y="2586990"/>
                    <a:pt x="8534400" y="2567940"/>
                    <a:pt x="8497570" y="2559050"/>
                  </a:cubicBezTo>
                  <a:cubicBezTo>
                    <a:pt x="8432800" y="2542540"/>
                    <a:pt x="8304530" y="2555240"/>
                    <a:pt x="8224520" y="2536190"/>
                  </a:cubicBezTo>
                  <a:cubicBezTo>
                    <a:pt x="8157210" y="2519680"/>
                    <a:pt x="8114030" y="2476500"/>
                    <a:pt x="8046720" y="2463800"/>
                  </a:cubicBezTo>
                  <a:cubicBezTo>
                    <a:pt x="7967980" y="2448560"/>
                    <a:pt x="7848600" y="2467610"/>
                    <a:pt x="7777480" y="2462530"/>
                  </a:cubicBezTo>
                  <a:cubicBezTo>
                    <a:pt x="7729220" y="2459990"/>
                    <a:pt x="7692390" y="2456180"/>
                    <a:pt x="7658100" y="2447290"/>
                  </a:cubicBezTo>
                  <a:cubicBezTo>
                    <a:pt x="7630160" y="2440940"/>
                    <a:pt x="7608570" y="2433320"/>
                    <a:pt x="7584440" y="2420620"/>
                  </a:cubicBezTo>
                  <a:cubicBezTo>
                    <a:pt x="7556500" y="2406650"/>
                    <a:pt x="7519670" y="2386330"/>
                    <a:pt x="7498080" y="2362200"/>
                  </a:cubicBezTo>
                  <a:cubicBezTo>
                    <a:pt x="7479030" y="2340610"/>
                    <a:pt x="7465060" y="2322830"/>
                    <a:pt x="7456170" y="2288540"/>
                  </a:cubicBezTo>
                  <a:cubicBezTo>
                    <a:pt x="7439660" y="2226310"/>
                    <a:pt x="7449820" y="2082800"/>
                    <a:pt x="7456170" y="2007870"/>
                  </a:cubicBezTo>
                  <a:cubicBezTo>
                    <a:pt x="7461250" y="1958340"/>
                    <a:pt x="7465060" y="1918970"/>
                    <a:pt x="7479030" y="1884680"/>
                  </a:cubicBezTo>
                  <a:cubicBezTo>
                    <a:pt x="7490460" y="1856740"/>
                    <a:pt x="7505700" y="1835150"/>
                    <a:pt x="7524750" y="1816100"/>
                  </a:cubicBezTo>
                  <a:cubicBezTo>
                    <a:pt x="7545070" y="1795780"/>
                    <a:pt x="7570470" y="1780540"/>
                    <a:pt x="7597140" y="1766570"/>
                  </a:cubicBezTo>
                  <a:cubicBezTo>
                    <a:pt x="7625080" y="1752600"/>
                    <a:pt x="7642860" y="1741170"/>
                    <a:pt x="7689850" y="1732280"/>
                  </a:cubicBezTo>
                  <a:cubicBezTo>
                    <a:pt x="7819390" y="1708150"/>
                    <a:pt x="8315960" y="1734820"/>
                    <a:pt x="8440420" y="1725930"/>
                  </a:cubicBezTo>
                  <a:cubicBezTo>
                    <a:pt x="8482330" y="1723390"/>
                    <a:pt x="8496300" y="1725930"/>
                    <a:pt x="8522970" y="1714500"/>
                  </a:cubicBezTo>
                  <a:cubicBezTo>
                    <a:pt x="8554720" y="1701800"/>
                    <a:pt x="8572500" y="1658620"/>
                    <a:pt x="8613140" y="1643380"/>
                  </a:cubicBezTo>
                  <a:cubicBezTo>
                    <a:pt x="8675370" y="1620520"/>
                    <a:pt x="8807450" y="1638300"/>
                    <a:pt x="8876030" y="1630680"/>
                  </a:cubicBezTo>
                  <a:cubicBezTo>
                    <a:pt x="8920480" y="1625600"/>
                    <a:pt x="8948420" y="1623060"/>
                    <a:pt x="8983980" y="1610360"/>
                  </a:cubicBezTo>
                  <a:cubicBezTo>
                    <a:pt x="9023350" y="1596390"/>
                    <a:pt x="9043670" y="1558290"/>
                    <a:pt x="9098280" y="1543050"/>
                  </a:cubicBezTo>
                  <a:cubicBezTo>
                    <a:pt x="9208770" y="1511300"/>
                    <a:pt x="9533890" y="1549400"/>
                    <a:pt x="9638030" y="1532890"/>
                  </a:cubicBezTo>
                  <a:cubicBezTo>
                    <a:pt x="9681210" y="1526540"/>
                    <a:pt x="9690100" y="1524000"/>
                    <a:pt x="9728200" y="1504950"/>
                  </a:cubicBezTo>
                  <a:cubicBezTo>
                    <a:pt x="9806940" y="1465580"/>
                    <a:pt x="9987280" y="1334770"/>
                    <a:pt x="10062210" y="1263650"/>
                  </a:cubicBezTo>
                  <a:cubicBezTo>
                    <a:pt x="10107930" y="1220470"/>
                    <a:pt x="10119360" y="1174750"/>
                    <a:pt x="10158730" y="1144270"/>
                  </a:cubicBezTo>
                  <a:cubicBezTo>
                    <a:pt x="10198100" y="1112520"/>
                    <a:pt x="10255250" y="1111250"/>
                    <a:pt x="10300970" y="1076960"/>
                  </a:cubicBezTo>
                  <a:cubicBezTo>
                    <a:pt x="10356850" y="1035050"/>
                    <a:pt x="10389870" y="932180"/>
                    <a:pt x="10457180" y="896620"/>
                  </a:cubicBezTo>
                  <a:cubicBezTo>
                    <a:pt x="10529570" y="858520"/>
                    <a:pt x="10657840" y="876300"/>
                    <a:pt x="10725150" y="863600"/>
                  </a:cubicBezTo>
                  <a:cubicBezTo>
                    <a:pt x="10767060" y="855980"/>
                    <a:pt x="10797540" y="857250"/>
                    <a:pt x="10825480" y="836930"/>
                  </a:cubicBezTo>
                  <a:cubicBezTo>
                    <a:pt x="10855960" y="814070"/>
                    <a:pt x="10861040" y="760730"/>
                    <a:pt x="10895330" y="727710"/>
                  </a:cubicBezTo>
                  <a:cubicBezTo>
                    <a:pt x="10942320" y="683260"/>
                    <a:pt x="11046460" y="651510"/>
                    <a:pt x="11095990" y="612140"/>
                  </a:cubicBezTo>
                  <a:cubicBezTo>
                    <a:pt x="11130280" y="585470"/>
                    <a:pt x="11158220" y="561340"/>
                    <a:pt x="11173460" y="529590"/>
                  </a:cubicBezTo>
                  <a:cubicBezTo>
                    <a:pt x="11187430" y="500380"/>
                    <a:pt x="11186160" y="471170"/>
                    <a:pt x="11188700" y="433070"/>
                  </a:cubicBezTo>
                  <a:cubicBezTo>
                    <a:pt x="11192510" y="379730"/>
                    <a:pt x="11202670" y="288290"/>
                    <a:pt x="11187430" y="240030"/>
                  </a:cubicBezTo>
                  <a:cubicBezTo>
                    <a:pt x="11177270" y="207010"/>
                    <a:pt x="11172190" y="181610"/>
                    <a:pt x="11136630" y="162560"/>
                  </a:cubicBezTo>
                  <a:cubicBezTo>
                    <a:pt x="11032490" y="105410"/>
                    <a:pt x="10571480" y="156210"/>
                    <a:pt x="10341610" y="160020"/>
                  </a:cubicBezTo>
                  <a:cubicBezTo>
                    <a:pt x="10165080" y="162560"/>
                    <a:pt x="10024110" y="157480"/>
                    <a:pt x="9875520" y="175260"/>
                  </a:cubicBezTo>
                  <a:cubicBezTo>
                    <a:pt x="9737090" y="191770"/>
                    <a:pt x="9636760" y="240030"/>
                    <a:pt x="9479280" y="257810"/>
                  </a:cubicBezTo>
                  <a:cubicBezTo>
                    <a:pt x="9251950" y="283210"/>
                    <a:pt x="8768080" y="243840"/>
                    <a:pt x="8634730" y="271780"/>
                  </a:cubicBezTo>
                  <a:cubicBezTo>
                    <a:pt x="8591550" y="280670"/>
                    <a:pt x="8587740" y="298450"/>
                    <a:pt x="8552180" y="307340"/>
                  </a:cubicBezTo>
                  <a:cubicBezTo>
                    <a:pt x="8491220" y="321310"/>
                    <a:pt x="8360410" y="304800"/>
                    <a:pt x="8299450" y="318770"/>
                  </a:cubicBezTo>
                  <a:cubicBezTo>
                    <a:pt x="8262620" y="327660"/>
                    <a:pt x="8263890" y="345440"/>
                    <a:pt x="8215630" y="355600"/>
                  </a:cubicBezTo>
                  <a:cubicBezTo>
                    <a:pt x="7969250" y="407670"/>
                    <a:pt x="6308090" y="342900"/>
                    <a:pt x="5878830" y="353060"/>
                  </a:cubicBezTo>
                  <a:cubicBezTo>
                    <a:pt x="5715000" y="356870"/>
                    <a:pt x="5623560" y="330200"/>
                    <a:pt x="5539740" y="369570"/>
                  </a:cubicBezTo>
                  <a:cubicBezTo>
                    <a:pt x="5473700" y="400050"/>
                    <a:pt x="5426710" y="478790"/>
                    <a:pt x="5396230" y="524510"/>
                  </a:cubicBezTo>
                  <a:cubicBezTo>
                    <a:pt x="5377180" y="553720"/>
                    <a:pt x="5368290" y="562610"/>
                    <a:pt x="5359400" y="604520"/>
                  </a:cubicBezTo>
                  <a:cubicBezTo>
                    <a:pt x="5334000" y="722630"/>
                    <a:pt x="5374640" y="1193800"/>
                    <a:pt x="5360670" y="1319530"/>
                  </a:cubicBezTo>
                  <a:cubicBezTo>
                    <a:pt x="5355590" y="1365250"/>
                    <a:pt x="5328920" y="1395730"/>
                    <a:pt x="5340350" y="1410970"/>
                  </a:cubicBezTo>
                  <a:cubicBezTo>
                    <a:pt x="5351780" y="1424940"/>
                    <a:pt x="5397500" y="1403350"/>
                    <a:pt x="5425440" y="1409700"/>
                  </a:cubicBezTo>
                  <a:cubicBezTo>
                    <a:pt x="5454650" y="1416050"/>
                    <a:pt x="5480050" y="1440180"/>
                    <a:pt x="5511800" y="1450340"/>
                  </a:cubicBezTo>
                  <a:cubicBezTo>
                    <a:pt x="5547360" y="1461770"/>
                    <a:pt x="5585460" y="1452880"/>
                    <a:pt x="5629910" y="1468120"/>
                  </a:cubicBezTo>
                  <a:cubicBezTo>
                    <a:pt x="5697220" y="1492250"/>
                    <a:pt x="5793740" y="1583690"/>
                    <a:pt x="5866130" y="1607820"/>
                  </a:cubicBezTo>
                  <a:cubicBezTo>
                    <a:pt x="5919470" y="1625600"/>
                    <a:pt x="5962650" y="1612900"/>
                    <a:pt x="6013450" y="1624330"/>
                  </a:cubicBezTo>
                  <a:cubicBezTo>
                    <a:pt x="6073140" y="1637030"/>
                    <a:pt x="6142990" y="1675130"/>
                    <a:pt x="6200140" y="1685290"/>
                  </a:cubicBezTo>
                  <a:cubicBezTo>
                    <a:pt x="6247130" y="1692910"/>
                    <a:pt x="6277610" y="1682750"/>
                    <a:pt x="6332220" y="1687830"/>
                  </a:cubicBezTo>
                  <a:cubicBezTo>
                    <a:pt x="6422390" y="1696720"/>
                    <a:pt x="6602730" y="1717040"/>
                    <a:pt x="6687820" y="1753870"/>
                  </a:cubicBezTo>
                  <a:cubicBezTo>
                    <a:pt x="6743700" y="1778000"/>
                    <a:pt x="6777990" y="1811020"/>
                    <a:pt x="6812280" y="1844040"/>
                  </a:cubicBezTo>
                  <a:cubicBezTo>
                    <a:pt x="6842760" y="1873250"/>
                    <a:pt x="6868160" y="1891030"/>
                    <a:pt x="6884670" y="1938020"/>
                  </a:cubicBezTo>
                  <a:cubicBezTo>
                    <a:pt x="6916420" y="2026920"/>
                    <a:pt x="6894830" y="2252980"/>
                    <a:pt x="6892290" y="2373630"/>
                  </a:cubicBezTo>
                  <a:cubicBezTo>
                    <a:pt x="6891020" y="2458720"/>
                    <a:pt x="6896100" y="2518410"/>
                    <a:pt x="6880860" y="2592070"/>
                  </a:cubicBezTo>
                  <a:cubicBezTo>
                    <a:pt x="6864350" y="2672080"/>
                    <a:pt x="6803390" y="2772410"/>
                    <a:pt x="6789420" y="2833370"/>
                  </a:cubicBezTo>
                  <a:cubicBezTo>
                    <a:pt x="6781800" y="2868930"/>
                    <a:pt x="6790690" y="2891790"/>
                    <a:pt x="6783070" y="2922270"/>
                  </a:cubicBezTo>
                  <a:cubicBezTo>
                    <a:pt x="6775450" y="2956560"/>
                    <a:pt x="6750050" y="2992120"/>
                    <a:pt x="6739890" y="3026410"/>
                  </a:cubicBezTo>
                  <a:cubicBezTo>
                    <a:pt x="6731000" y="3058160"/>
                    <a:pt x="6734810" y="3092450"/>
                    <a:pt x="6725920" y="3120390"/>
                  </a:cubicBezTo>
                  <a:cubicBezTo>
                    <a:pt x="6717030" y="3147060"/>
                    <a:pt x="6706870" y="3167380"/>
                    <a:pt x="6687820" y="3191510"/>
                  </a:cubicBezTo>
                  <a:cubicBezTo>
                    <a:pt x="6662420" y="3223260"/>
                    <a:pt x="6611620" y="3265170"/>
                    <a:pt x="6576060" y="3288030"/>
                  </a:cubicBezTo>
                  <a:cubicBezTo>
                    <a:pt x="6548120" y="3305810"/>
                    <a:pt x="6539230" y="3314700"/>
                    <a:pt x="6493510" y="3323590"/>
                  </a:cubicBezTo>
                  <a:cubicBezTo>
                    <a:pt x="6319520" y="3359150"/>
                    <a:pt x="5633720" y="3312160"/>
                    <a:pt x="5176520" y="3313430"/>
                  </a:cubicBezTo>
                  <a:cubicBezTo>
                    <a:pt x="4678680" y="3314700"/>
                    <a:pt x="3794760" y="3267710"/>
                    <a:pt x="3616960" y="3335020"/>
                  </a:cubicBezTo>
                  <a:cubicBezTo>
                    <a:pt x="3573780" y="3351530"/>
                    <a:pt x="3578860" y="3375660"/>
                    <a:pt x="3548380" y="3393440"/>
                  </a:cubicBezTo>
                  <a:cubicBezTo>
                    <a:pt x="3501390" y="3421380"/>
                    <a:pt x="3413760" y="3455670"/>
                    <a:pt x="3354070" y="3469640"/>
                  </a:cubicBezTo>
                  <a:cubicBezTo>
                    <a:pt x="3305810" y="3481070"/>
                    <a:pt x="3261360" y="3475990"/>
                    <a:pt x="3218180" y="3483610"/>
                  </a:cubicBezTo>
                  <a:cubicBezTo>
                    <a:pt x="3178810" y="3491230"/>
                    <a:pt x="3162300" y="3506470"/>
                    <a:pt x="3105150" y="3514090"/>
                  </a:cubicBezTo>
                  <a:cubicBezTo>
                    <a:pt x="2932430" y="3536950"/>
                    <a:pt x="2200910" y="3446780"/>
                    <a:pt x="2052320" y="3520440"/>
                  </a:cubicBezTo>
                  <a:cubicBezTo>
                    <a:pt x="1998980" y="3547110"/>
                    <a:pt x="1996440" y="3587750"/>
                    <a:pt x="1971040" y="3625850"/>
                  </a:cubicBezTo>
                  <a:cubicBezTo>
                    <a:pt x="1943100" y="3667760"/>
                    <a:pt x="1917700" y="3736340"/>
                    <a:pt x="1892300" y="3765550"/>
                  </a:cubicBezTo>
                  <a:cubicBezTo>
                    <a:pt x="1878330" y="3782060"/>
                    <a:pt x="1864360" y="3793490"/>
                    <a:pt x="1850390" y="3798570"/>
                  </a:cubicBezTo>
                  <a:cubicBezTo>
                    <a:pt x="1838960" y="3803650"/>
                    <a:pt x="1827530" y="3803650"/>
                    <a:pt x="1814830" y="3801110"/>
                  </a:cubicBezTo>
                  <a:cubicBezTo>
                    <a:pt x="1799590" y="3797300"/>
                    <a:pt x="1779270" y="3785870"/>
                    <a:pt x="1769110" y="3773170"/>
                  </a:cubicBezTo>
                  <a:cubicBezTo>
                    <a:pt x="1758950" y="3760470"/>
                    <a:pt x="1753870" y="3737610"/>
                    <a:pt x="1753870" y="3722370"/>
                  </a:cubicBezTo>
                  <a:cubicBezTo>
                    <a:pt x="1753870" y="3709670"/>
                    <a:pt x="1764030" y="3688080"/>
                    <a:pt x="1764030" y="3688080"/>
                  </a:cubicBezTo>
                </a:path>
              </a:pathLst>
            </a:custGeom>
            <a:solidFill>
              <a:srgbClr val="E7D219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777921" y="1255878"/>
            <a:ext cx="7555842" cy="3482406"/>
            <a:chOff x="0" y="0"/>
            <a:chExt cx="406400" cy="18730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00" cy="187305"/>
            </a:xfrm>
            <a:custGeom>
              <a:avLst/>
              <a:gdLst/>
              <a:ahLst/>
              <a:cxnLst/>
              <a:rect r="r" b="b" t="t" l="l"/>
              <a:pathLst>
                <a:path h="187305" w="406400">
                  <a:moveTo>
                    <a:pt x="203200" y="0"/>
                  </a:moveTo>
                  <a:lnTo>
                    <a:pt x="203200" y="0"/>
                  </a:lnTo>
                  <a:lnTo>
                    <a:pt x="406400" y="187305"/>
                  </a:lnTo>
                  <a:lnTo>
                    <a:pt x="0" y="187305"/>
                  </a:lnTo>
                  <a:lnTo>
                    <a:pt x="203200" y="0"/>
                  </a:ln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127000" y="-28575"/>
              <a:ext cx="152400" cy="21588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529936" y="-226002"/>
            <a:ext cx="19347873" cy="1543050"/>
            <a:chOff x="0" y="0"/>
            <a:chExt cx="5095736" cy="4064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5095736" cy="406400"/>
            </a:xfrm>
            <a:custGeom>
              <a:avLst/>
              <a:gdLst/>
              <a:ahLst/>
              <a:cxnLst/>
              <a:rect r="r" b="b" t="t" l="l"/>
              <a:pathLst>
                <a:path h="406400" w="5095736">
                  <a:moveTo>
                    <a:pt x="4892536" y="0"/>
                  </a:moveTo>
                  <a:cubicBezTo>
                    <a:pt x="5004760" y="0"/>
                    <a:pt x="5095736" y="90976"/>
                    <a:pt x="5095736" y="203200"/>
                  </a:cubicBezTo>
                  <a:cubicBezTo>
                    <a:pt x="5095736" y="315424"/>
                    <a:pt x="5004760" y="406400"/>
                    <a:pt x="48925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1A468E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5095736" cy="45402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3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631379" y="1259898"/>
            <a:ext cx="2349698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00"/>
              </a:lnSpc>
            </a:pPr>
            <a:r>
              <a:rPr lang="en-US" sz="3000">
                <a:solidFill>
                  <a:srgbClr val="FFFFFF"/>
                </a:solidFill>
                <a:latin typeface="Noto Serif"/>
              </a:rPr>
              <a:t>de espaguete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16556226" y="8348201"/>
            <a:ext cx="1406147" cy="1820198"/>
          </a:xfrm>
          <a:custGeom>
            <a:avLst/>
            <a:gdLst/>
            <a:ahLst/>
            <a:cxnLst/>
            <a:rect r="r" b="b" t="t" l="l"/>
            <a:pathLst>
              <a:path h="1820198" w="1406147">
                <a:moveTo>
                  <a:pt x="0" y="0"/>
                </a:moveTo>
                <a:lnTo>
                  <a:pt x="1406148" y="0"/>
                </a:lnTo>
                <a:lnTo>
                  <a:pt x="1406148" y="1820198"/>
                </a:lnTo>
                <a:lnTo>
                  <a:pt x="0" y="18201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8385" t="-119881" r="-102816" b="-109201"/>
            </a:stretch>
          </a:blipFill>
        </p:spPr>
      </p:sp>
      <p:sp>
        <p:nvSpPr>
          <p:cNvPr name="Freeform 10" id="10"/>
          <p:cNvSpPr/>
          <p:nvPr/>
        </p:nvSpPr>
        <p:spPr>
          <a:xfrm flipH="false" flipV="false" rot="0">
            <a:off x="251172" y="8348201"/>
            <a:ext cx="1555055" cy="1708064"/>
          </a:xfrm>
          <a:custGeom>
            <a:avLst/>
            <a:gdLst/>
            <a:ahLst/>
            <a:cxnLst/>
            <a:rect r="r" b="b" t="t" l="l"/>
            <a:pathLst>
              <a:path h="1708064" w="1555055">
                <a:moveTo>
                  <a:pt x="0" y="0"/>
                </a:moveTo>
                <a:lnTo>
                  <a:pt x="1555056" y="0"/>
                </a:lnTo>
                <a:lnTo>
                  <a:pt x="1555056" y="1708065"/>
                </a:lnTo>
                <a:lnTo>
                  <a:pt x="0" y="170806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497828" t="-172115" r="-173091" b="-122488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-529936" y="-260928"/>
            <a:ext cx="6429673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899"/>
              </a:lnSpc>
            </a:pPr>
            <a:r>
              <a:rPr lang="en-US" sz="8499">
                <a:solidFill>
                  <a:srgbClr val="FFFFFF"/>
                </a:solidFill>
                <a:latin typeface="Abril Fatface"/>
              </a:rPr>
              <a:t>Diagrama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777921" y="1951142"/>
            <a:ext cx="7534275" cy="562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9"/>
              </a:lnSpc>
            </a:pPr>
            <a:r>
              <a:rPr lang="en-US" sz="3349">
                <a:solidFill>
                  <a:srgbClr val="000000"/>
                </a:solidFill>
                <a:latin typeface="Trocchi"/>
              </a:rPr>
              <a:t>Diferença entre o fluxo do processo: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2118457" y="2997080"/>
            <a:ext cx="15140843" cy="5460971"/>
          </a:xfrm>
          <a:custGeom>
            <a:avLst/>
            <a:gdLst/>
            <a:ahLst/>
            <a:cxnLst/>
            <a:rect r="r" b="b" t="t" l="l"/>
            <a:pathLst>
              <a:path h="5460971" w="15140843">
                <a:moveTo>
                  <a:pt x="0" y="0"/>
                </a:moveTo>
                <a:lnTo>
                  <a:pt x="15140843" y="0"/>
                </a:lnTo>
                <a:lnTo>
                  <a:pt x="15140843" y="5460972"/>
                </a:lnTo>
                <a:lnTo>
                  <a:pt x="0" y="54609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50000"/>
            </a:blip>
            <a:stretch>
              <a:fillRect l="0" t="-37318" r="-30134" b="-65535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5478780" y="3664267"/>
            <a:ext cx="9376410" cy="3601403"/>
            <a:chOff x="0" y="0"/>
            <a:chExt cx="12501880" cy="480187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49530" y="29210"/>
              <a:ext cx="12412980" cy="4732020"/>
            </a:xfrm>
            <a:custGeom>
              <a:avLst/>
              <a:gdLst/>
              <a:ahLst/>
              <a:cxnLst/>
              <a:rect r="r" b="b" t="t" l="l"/>
              <a:pathLst>
                <a:path h="4732020" w="12412980">
                  <a:moveTo>
                    <a:pt x="86360" y="127000"/>
                  </a:moveTo>
                  <a:cubicBezTo>
                    <a:pt x="304800" y="170180"/>
                    <a:pt x="580390" y="160020"/>
                    <a:pt x="725170" y="173990"/>
                  </a:cubicBezTo>
                  <a:cubicBezTo>
                    <a:pt x="826770" y="184150"/>
                    <a:pt x="875030" y="207010"/>
                    <a:pt x="982980" y="215900"/>
                  </a:cubicBezTo>
                  <a:cubicBezTo>
                    <a:pt x="1163320" y="231140"/>
                    <a:pt x="1574800" y="219710"/>
                    <a:pt x="1705610" y="218440"/>
                  </a:cubicBezTo>
                  <a:cubicBezTo>
                    <a:pt x="1753870" y="218440"/>
                    <a:pt x="1772920" y="224790"/>
                    <a:pt x="1805940" y="215900"/>
                  </a:cubicBezTo>
                  <a:cubicBezTo>
                    <a:pt x="1840230" y="207010"/>
                    <a:pt x="1865630" y="177800"/>
                    <a:pt x="1905000" y="163830"/>
                  </a:cubicBezTo>
                  <a:cubicBezTo>
                    <a:pt x="1957070" y="144780"/>
                    <a:pt x="2000250" y="134620"/>
                    <a:pt x="2096770" y="124460"/>
                  </a:cubicBezTo>
                  <a:cubicBezTo>
                    <a:pt x="2385060" y="95250"/>
                    <a:pt x="3656330" y="186690"/>
                    <a:pt x="3836670" y="125730"/>
                  </a:cubicBezTo>
                  <a:cubicBezTo>
                    <a:pt x="3874770" y="113030"/>
                    <a:pt x="3868420" y="92710"/>
                    <a:pt x="3897630" y="78740"/>
                  </a:cubicBezTo>
                  <a:cubicBezTo>
                    <a:pt x="3950970" y="54610"/>
                    <a:pt x="4037330" y="40640"/>
                    <a:pt x="4144010" y="29210"/>
                  </a:cubicBezTo>
                  <a:cubicBezTo>
                    <a:pt x="4338320" y="8890"/>
                    <a:pt x="4828540" y="0"/>
                    <a:pt x="4969510" y="21590"/>
                  </a:cubicBezTo>
                  <a:cubicBezTo>
                    <a:pt x="5020310" y="29210"/>
                    <a:pt x="5033010" y="45720"/>
                    <a:pt x="5069840" y="53340"/>
                  </a:cubicBezTo>
                  <a:cubicBezTo>
                    <a:pt x="5110480" y="62230"/>
                    <a:pt x="5157470" y="58420"/>
                    <a:pt x="5203190" y="66040"/>
                  </a:cubicBezTo>
                  <a:cubicBezTo>
                    <a:pt x="5252720" y="73660"/>
                    <a:pt x="5307330" y="81280"/>
                    <a:pt x="5356860" y="101600"/>
                  </a:cubicBezTo>
                  <a:cubicBezTo>
                    <a:pt x="5410200" y="123190"/>
                    <a:pt x="5463540" y="153670"/>
                    <a:pt x="5510530" y="191770"/>
                  </a:cubicBezTo>
                  <a:cubicBezTo>
                    <a:pt x="5560060" y="232410"/>
                    <a:pt x="5600700" y="283210"/>
                    <a:pt x="5643880" y="339090"/>
                  </a:cubicBezTo>
                  <a:cubicBezTo>
                    <a:pt x="5693410" y="405130"/>
                    <a:pt x="5735320" y="497840"/>
                    <a:pt x="5786120" y="565150"/>
                  </a:cubicBezTo>
                  <a:cubicBezTo>
                    <a:pt x="5833110" y="626110"/>
                    <a:pt x="5886450" y="701040"/>
                    <a:pt x="5934710" y="725170"/>
                  </a:cubicBezTo>
                  <a:cubicBezTo>
                    <a:pt x="5966460" y="741680"/>
                    <a:pt x="5996940" y="726440"/>
                    <a:pt x="6029960" y="735330"/>
                  </a:cubicBezTo>
                  <a:cubicBezTo>
                    <a:pt x="6068060" y="745490"/>
                    <a:pt x="6080760" y="775970"/>
                    <a:pt x="6150610" y="791210"/>
                  </a:cubicBezTo>
                  <a:cubicBezTo>
                    <a:pt x="6469380" y="861060"/>
                    <a:pt x="8511540" y="821690"/>
                    <a:pt x="8962390" y="792480"/>
                  </a:cubicBezTo>
                  <a:cubicBezTo>
                    <a:pt x="9105900" y="783590"/>
                    <a:pt x="9144000" y="763270"/>
                    <a:pt x="9245600" y="755650"/>
                  </a:cubicBezTo>
                  <a:cubicBezTo>
                    <a:pt x="9364980" y="746760"/>
                    <a:pt x="9537700" y="759460"/>
                    <a:pt x="9634220" y="744220"/>
                  </a:cubicBezTo>
                  <a:cubicBezTo>
                    <a:pt x="9692640" y="735330"/>
                    <a:pt x="9721850" y="712470"/>
                    <a:pt x="9773920" y="704850"/>
                  </a:cubicBezTo>
                  <a:cubicBezTo>
                    <a:pt x="9838690" y="694690"/>
                    <a:pt x="9913620" y="709930"/>
                    <a:pt x="9994900" y="698500"/>
                  </a:cubicBezTo>
                  <a:cubicBezTo>
                    <a:pt x="10099040" y="684530"/>
                    <a:pt x="10226040" y="628650"/>
                    <a:pt x="10342880" y="612140"/>
                  </a:cubicBezTo>
                  <a:cubicBezTo>
                    <a:pt x="10458450" y="595630"/>
                    <a:pt x="10610850" y="617220"/>
                    <a:pt x="10692130" y="600710"/>
                  </a:cubicBezTo>
                  <a:cubicBezTo>
                    <a:pt x="10737850" y="591820"/>
                    <a:pt x="10741660" y="571500"/>
                    <a:pt x="10796270" y="561340"/>
                  </a:cubicBezTo>
                  <a:cubicBezTo>
                    <a:pt x="10961370" y="530860"/>
                    <a:pt x="11647170" y="549910"/>
                    <a:pt x="11835130" y="553720"/>
                  </a:cubicBezTo>
                  <a:cubicBezTo>
                    <a:pt x="11904980" y="554990"/>
                    <a:pt x="11939270" y="552450"/>
                    <a:pt x="11979910" y="560070"/>
                  </a:cubicBezTo>
                  <a:cubicBezTo>
                    <a:pt x="12011660" y="566420"/>
                    <a:pt x="12035790" y="584200"/>
                    <a:pt x="12063730" y="590550"/>
                  </a:cubicBezTo>
                  <a:cubicBezTo>
                    <a:pt x="12090400" y="596900"/>
                    <a:pt x="12115800" y="588010"/>
                    <a:pt x="12146280" y="598170"/>
                  </a:cubicBezTo>
                  <a:cubicBezTo>
                    <a:pt x="12189460" y="613410"/>
                    <a:pt x="12250420" y="651510"/>
                    <a:pt x="12292330" y="692150"/>
                  </a:cubicBezTo>
                  <a:cubicBezTo>
                    <a:pt x="12336780" y="735330"/>
                    <a:pt x="12390120" y="797560"/>
                    <a:pt x="12401550" y="854710"/>
                  </a:cubicBezTo>
                  <a:cubicBezTo>
                    <a:pt x="12412980" y="906780"/>
                    <a:pt x="12393930" y="981710"/>
                    <a:pt x="12372340" y="1016000"/>
                  </a:cubicBezTo>
                  <a:cubicBezTo>
                    <a:pt x="12357100" y="1040130"/>
                    <a:pt x="12329160" y="1040130"/>
                    <a:pt x="12310110" y="1060450"/>
                  </a:cubicBezTo>
                  <a:cubicBezTo>
                    <a:pt x="12284710" y="1085850"/>
                    <a:pt x="12268200" y="1135380"/>
                    <a:pt x="12240260" y="1163320"/>
                  </a:cubicBezTo>
                  <a:cubicBezTo>
                    <a:pt x="12214860" y="1189990"/>
                    <a:pt x="12175490" y="1197610"/>
                    <a:pt x="12151360" y="1225550"/>
                  </a:cubicBezTo>
                  <a:cubicBezTo>
                    <a:pt x="12124690" y="1257300"/>
                    <a:pt x="12120880" y="1314450"/>
                    <a:pt x="12092940" y="1351280"/>
                  </a:cubicBezTo>
                  <a:cubicBezTo>
                    <a:pt x="12063730" y="1390650"/>
                    <a:pt x="12015470" y="1433830"/>
                    <a:pt x="11976100" y="1451610"/>
                  </a:cubicBezTo>
                  <a:cubicBezTo>
                    <a:pt x="11944350" y="1465580"/>
                    <a:pt x="11916410" y="1454150"/>
                    <a:pt x="11879580" y="1463040"/>
                  </a:cubicBezTo>
                  <a:cubicBezTo>
                    <a:pt x="11828780" y="1475740"/>
                    <a:pt x="11746230" y="1494790"/>
                    <a:pt x="11700510" y="1529080"/>
                  </a:cubicBezTo>
                  <a:cubicBezTo>
                    <a:pt x="11659870" y="1558290"/>
                    <a:pt x="11647170" y="1604010"/>
                    <a:pt x="11611610" y="1644650"/>
                  </a:cubicBezTo>
                  <a:cubicBezTo>
                    <a:pt x="11567160" y="1696720"/>
                    <a:pt x="11479530" y="1760220"/>
                    <a:pt x="11447780" y="1809750"/>
                  </a:cubicBezTo>
                  <a:cubicBezTo>
                    <a:pt x="11427460" y="1841500"/>
                    <a:pt x="11421110" y="1866900"/>
                    <a:pt x="11414760" y="1898650"/>
                  </a:cubicBezTo>
                  <a:cubicBezTo>
                    <a:pt x="11407140" y="1932940"/>
                    <a:pt x="11414760" y="1968500"/>
                    <a:pt x="11409680" y="2009140"/>
                  </a:cubicBezTo>
                  <a:cubicBezTo>
                    <a:pt x="11403330" y="2058670"/>
                    <a:pt x="11393170" y="2112010"/>
                    <a:pt x="11376660" y="2171700"/>
                  </a:cubicBezTo>
                  <a:cubicBezTo>
                    <a:pt x="11355070" y="2246630"/>
                    <a:pt x="11314430" y="2355850"/>
                    <a:pt x="11282680" y="2420620"/>
                  </a:cubicBezTo>
                  <a:cubicBezTo>
                    <a:pt x="11261090" y="2463800"/>
                    <a:pt x="11235690" y="2489200"/>
                    <a:pt x="11219180" y="2526030"/>
                  </a:cubicBezTo>
                  <a:cubicBezTo>
                    <a:pt x="11202670" y="2561590"/>
                    <a:pt x="11191240" y="2597150"/>
                    <a:pt x="11183620" y="2636520"/>
                  </a:cubicBezTo>
                  <a:cubicBezTo>
                    <a:pt x="11174730" y="2679700"/>
                    <a:pt x="11179810" y="2729230"/>
                    <a:pt x="11172190" y="2776220"/>
                  </a:cubicBezTo>
                  <a:cubicBezTo>
                    <a:pt x="11164570" y="2824480"/>
                    <a:pt x="11151870" y="2886710"/>
                    <a:pt x="11134090" y="2923540"/>
                  </a:cubicBezTo>
                  <a:cubicBezTo>
                    <a:pt x="11121390" y="2948940"/>
                    <a:pt x="11101070" y="2946400"/>
                    <a:pt x="11088370" y="2983230"/>
                  </a:cubicBezTo>
                  <a:cubicBezTo>
                    <a:pt x="11032490" y="3144520"/>
                    <a:pt x="11129010" y="4217670"/>
                    <a:pt x="11065510" y="4439920"/>
                  </a:cubicBezTo>
                  <a:cubicBezTo>
                    <a:pt x="11043920" y="4513580"/>
                    <a:pt x="11014710" y="4545330"/>
                    <a:pt x="10984230" y="4574540"/>
                  </a:cubicBezTo>
                  <a:cubicBezTo>
                    <a:pt x="10962640" y="4596130"/>
                    <a:pt x="10946130" y="4602480"/>
                    <a:pt x="10915650" y="4615180"/>
                  </a:cubicBezTo>
                  <a:cubicBezTo>
                    <a:pt x="10861040" y="4636770"/>
                    <a:pt x="10740390" y="4660900"/>
                    <a:pt x="10679430" y="4669790"/>
                  </a:cubicBezTo>
                  <a:cubicBezTo>
                    <a:pt x="10641330" y="4674870"/>
                    <a:pt x="10633710" y="4674870"/>
                    <a:pt x="10585450" y="4676140"/>
                  </a:cubicBezTo>
                  <a:cubicBezTo>
                    <a:pt x="10421620" y="4681220"/>
                    <a:pt x="9714230" y="4652010"/>
                    <a:pt x="9509760" y="4673600"/>
                  </a:cubicBezTo>
                  <a:cubicBezTo>
                    <a:pt x="9427210" y="4682490"/>
                    <a:pt x="9406890" y="4702810"/>
                    <a:pt x="9337040" y="4711700"/>
                  </a:cubicBezTo>
                  <a:cubicBezTo>
                    <a:pt x="9229090" y="4724400"/>
                    <a:pt x="9022080" y="4732020"/>
                    <a:pt x="8925560" y="4721860"/>
                  </a:cubicBezTo>
                  <a:cubicBezTo>
                    <a:pt x="8872220" y="4715510"/>
                    <a:pt x="8839200" y="4705350"/>
                    <a:pt x="8802370" y="4691380"/>
                  </a:cubicBezTo>
                  <a:cubicBezTo>
                    <a:pt x="8769350" y="4678680"/>
                    <a:pt x="8752840" y="4669790"/>
                    <a:pt x="8714740" y="4646930"/>
                  </a:cubicBezTo>
                  <a:cubicBezTo>
                    <a:pt x="8638540" y="4601210"/>
                    <a:pt x="8478520" y="4471670"/>
                    <a:pt x="8383270" y="4413250"/>
                  </a:cubicBezTo>
                  <a:cubicBezTo>
                    <a:pt x="8315960" y="4372610"/>
                    <a:pt x="8253730" y="4335780"/>
                    <a:pt x="8205470" y="4319270"/>
                  </a:cubicBezTo>
                  <a:cubicBezTo>
                    <a:pt x="8174990" y="4309110"/>
                    <a:pt x="8153400" y="4312920"/>
                    <a:pt x="8126730" y="4304030"/>
                  </a:cubicBezTo>
                  <a:cubicBezTo>
                    <a:pt x="8097520" y="4293870"/>
                    <a:pt x="8075930" y="4283710"/>
                    <a:pt x="8040370" y="4262120"/>
                  </a:cubicBezTo>
                  <a:cubicBezTo>
                    <a:pt x="7970520" y="4220210"/>
                    <a:pt x="7846060" y="4109720"/>
                    <a:pt x="7747000" y="4053840"/>
                  </a:cubicBezTo>
                  <a:cubicBezTo>
                    <a:pt x="7656830" y="4003040"/>
                    <a:pt x="7575550" y="3962400"/>
                    <a:pt x="7475220" y="3931920"/>
                  </a:cubicBezTo>
                  <a:cubicBezTo>
                    <a:pt x="7362190" y="3897630"/>
                    <a:pt x="7264400" y="3881120"/>
                    <a:pt x="7099300" y="3867150"/>
                  </a:cubicBezTo>
                  <a:cubicBezTo>
                    <a:pt x="6783070" y="3839210"/>
                    <a:pt x="6019800" y="3860800"/>
                    <a:pt x="5709920" y="3860800"/>
                  </a:cubicBezTo>
                  <a:cubicBezTo>
                    <a:pt x="5554980" y="3860800"/>
                    <a:pt x="5452110" y="3844290"/>
                    <a:pt x="5360670" y="3862070"/>
                  </a:cubicBezTo>
                  <a:cubicBezTo>
                    <a:pt x="5298440" y="3874770"/>
                    <a:pt x="5259070" y="3895090"/>
                    <a:pt x="5209540" y="3923030"/>
                  </a:cubicBezTo>
                  <a:cubicBezTo>
                    <a:pt x="5153660" y="3956050"/>
                    <a:pt x="5101590" y="4000500"/>
                    <a:pt x="5043170" y="4052570"/>
                  </a:cubicBezTo>
                  <a:cubicBezTo>
                    <a:pt x="4970780" y="4117340"/>
                    <a:pt x="4889500" y="4234180"/>
                    <a:pt x="4814570" y="4287520"/>
                  </a:cubicBezTo>
                  <a:cubicBezTo>
                    <a:pt x="4758690" y="4328160"/>
                    <a:pt x="4701540" y="4337050"/>
                    <a:pt x="4649470" y="4367530"/>
                  </a:cubicBezTo>
                  <a:cubicBezTo>
                    <a:pt x="4599940" y="4395470"/>
                    <a:pt x="4555490" y="4438650"/>
                    <a:pt x="4512310" y="4461510"/>
                  </a:cubicBezTo>
                  <a:cubicBezTo>
                    <a:pt x="4478020" y="4479290"/>
                    <a:pt x="4446270" y="4489450"/>
                    <a:pt x="4411980" y="4499610"/>
                  </a:cubicBezTo>
                  <a:cubicBezTo>
                    <a:pt x="4377690" y="4509770"/>
                    <a:pt x="4353560" y="4517390"/>
                    <a:pt x="4309110" y="4523740"/>
                  </a:cubicBezTo>
                  <a:cubicBezTo>
                    <a:pt x="4231640" y="4533900"/>
                    <a:pt x="4055110" y="4512310"/>
                    <a:pt x="3987800" y="4532630"/>
                  </a:cubicBezTo>
                  <a:cubicBezTo>
                    <a:pt x="3953510" y="4542790"/>
                    <a:pt x="3945890" y="4566920"/>
                    <a:pt x="3916680" y="4578350"/>
                  </a:cubicBezTo>
                  <a:cubicBezTo>
                    <a:pt x="3877310" y="4593590"/>
                    <a:pt x="3841750" y="4599940"/>
                    <a:pt x="3769360" y="4607560"/>
                  </a:cubicBezTo>
                  <a:cubicBezTo>
                    <a:pt x="3569970" y="4629150"/>
                    <a:pt x="2862580" y="4641850"/>
                    <a:pt x="2633980" y="4622800"/>
                  </a:cubicBezTo>
                  <a:cubicBezTo>
                    <a:pt x="2533650" y="4613910"/>
                    <a:pt x="2489200" y="4591050"/>
                    <a:pt x="2419350" y="4583430"/>
                  </a:cubicBezTo>
                  <a:cubicBezTo>
                    <a:pt x="2355850" y="4577080"/>
                    <a:pt x="2282190" y="4588510"/>
                    <a:pt x="2232660" y="4578350"/>
                  </a:cubicBezTo>
                  <a:cubicBezTo>
                    <a:pt x="2197100" y="4572000"/>
                    <a:pt x="2176780" y="4552950"/>
                    <a:pt x="2145030" y="4545330"/>
                  </a:cubicBezTo>
                  <a:cubicBezTo>
                    <a:pt x="2108200" y="4537710"/>
                    <a:pt x="2067560" y="4542790"/>
                    <a:pt x="2025650" y="4536440"/>
                  </a:cubicBezTo>
                  <a:cubicBezTo>
                    <a:pt x="1979930" y="4528820"/>
                    <a:pt x="1934210" y="4509770"/>
                    <a:pt x="1880870" y="4500880"/>
                  </a:cubicBezTo>
                  <a:cubicBezTo>
                    <a:pt x="1816100" y="4490720"/>
                    <a:pt x="1733550" y="4498340"/>
                    <a:pt x="1662430" y="4483100"/>
                  </a:cubicBezTo>
                  <a:cubicBezTo>
                    <a:pt x="1590040" y="4467860"/>
                    <a:pt x="1520190" y="4446270"/>
                    <a:pt x="1451610" y="4406900"/>
                  </a:cubicBezTo>
                  <a:cubicBezTo>
                    <a:pt x="1371600" y="4361180"/>
                    <a:pt x="1310640" y="4281170"/>
                    <a:pt x="1217930" y="4215130"/>
                  </a:cubicBezTo>
                  <a:cubicBezTo>
                    <a:pt x="1098550" y="4130040"/>
                    <a:pt x="894080" y="4036060"/>
                    <a:pt x="788670" y="3952240"/>
                  </a:cubicBezTo>
                  <a:cubicBezTo>
                    <a:pt x="716280" y="3893820"/>
                    <a:pt x="675640" y="3818890"/>
                    <a:pt x="623570" y="3783330"/>
                  </a:cubicBezTo>
                  <a:cubicBezTo>
                    <a:pt x="588010" y="3759200"/>
                    <a:pt x="554990" y="3759200"/>
                    <a:pt x="521970" y="3741420"/>
                  </a:cubicBezTo>
                  <a:cubicBezTo>
                    <a:pt x="488950" y="3723640"/>
                    <a:pt x="447040" y="3699510"/>
                    <a:pt x="425450" y="3674110"/>
                  </a:cubicBezTo>
                  <a:cubicBezTo>
                    <a:pt x="407670" y="3653790"/>
                    <a:pt x="393700" y="3628390"/>
                    <a:pt x="392430" y="3608070"/>
                  </a:cubicBezTo>
                  <a:cubicBezTo>
                    <a:pt x="391160" y="3591560"/>
                    <a:pt x="400050" y="3572510"/>
                    <a:pt x="410210" y="3559810"/>
                  </a:cubicBezTo>
                  <a:cubicBezTo>
                    <a:pt x="420370" y="3547110"/>
                    <a:pt x="435610" y="3535680"/>
                    <a:pt x="452120" y="3533140"/>
                  </a:cubicBezTo>
                  <a:cubicBezTo>
                    <a:pt x="472440" y="3529330"/>
                    <a:pt x="508000" y="3535680"/>
                    <a:pt x="524510" y="3550920"/>
                  </a:cubicBezTo>
                  <a:cubicBezTo>
                    <a:pt x="541020" y="3566160"/>
                    <a:pt x="552450" y="3599180"/>
                    <a:pt x="549910" y="3620770"/>
                  </a:cubicBezTo>
                  <a:cubicBezTo>
                    <a:pt x="547370" y="3642360"/>
                    <a:pt x="524510" y="3670300"/>
                    <a:pt x="506730" y="3680460"/>
                  </a:cubicBezTo>
                  <a:cubicBezTo>
                    <a:pt x="491490" y="3689350"/>
                    <a:pt x="471170" y="3690620"/>
                    <a:pt x="455930" y="3688080"/>
                  </a:cubicBezTo>
                  <a:cubicBezTo>
                    <a:pt x="440690" y="3685540"/>
                    <a:pt x="422910" y="3676650"/>
                    <a:pt x="412750" y="3662680"/>
                  </a:cubicBezTo>
                  <a:cubicBezTo>
                    <a:pt x="400050" y="3646170"/>
                    <a:pt x="391160" y="3610610"/>
                    <a:pt x="394970" y="3590290"/>
                  </a:cubicBezTo>
                  <a:cubicBezTo>
                    <a:pt x="397510" y="3573780"/>
                    <a:pt x="408940" y="3558540"/>
                    <a:pt x="421640" y="3548380"/>
                  </a:cubicBezTo>
                  <a:cubicBezTo>
                    <a:pt x="434340" y="3538220"/>
                    <a:pt x="448310" y="3529330"/>
                    <a:pt x="469900" y="3530600"/>
                  </a:cubicBezTo>
                  <a:cubicBezTo>
                    <a:pt x="523240" y="3534410"/>
                    <a:pt x="659130" y="3616960"/>
                    <a:pt x="732790" y="3670300"/>
                  </a:cubicBezTo>
                  <a:cubicBezTo>
                    <a:pt x="796290" y="3716020"/>
                    <a:pt x="834390" y="3774440"/>
                    <a:pt x="891540" y="3822700"/>
                  </a:cubicBezTo>
                  <a:cubicBezTo>
                    <a:pt x="951230" y="3873500"/>
                    <a:pt x="1022350" y="3926840"/>
                    <a:pt x="1087120" y="3967480"/>
                  </a:cubicBezTo>
                  <a:cubicBezTo>
                    <a:pt x="1144270" y="4003040"/>
                    <a:pt x="1201420" y="4019550"/>
                    <a:pt x="1258570" y="4056380"/>
                  </a:cubicBezTo>
                  <a:cubicBezTo>
                    <a:pt x="1322070" y="4097020"/>
                    <a:pt x="1403350" y="4159250"/>
                    <a:pt x="1447800" y="4203700"/>
                  </a:cubicBezTo>
                  <a:cubicBezTo>
                    <a:pt x="1477010" y="4231640"/>
                    <a:pt x="1480820" y="4260850"/>
                    <a:pt x="1510030" y="4282440"/>
                  </a:cubicBezTo>
                  <a:cubicBezTo>
                    <a:pt x="1549400" y="4311650"/>
                    <a:pt x="1611630" y="4333240"/>
                    <a:pt x="1672590" y="4347210"/>
                  </a:cubicBezTo>
                  <a:cubicBezTo>
                    <a:pt x="1743710" y="4363720"/>
                    <a:pt x="1835150" y="4356100"/>
                    <a:pt x="1910080" y="4364990"/>
                  </a:cubicBezTo>
                  <a:cubicBezTo>
                    <a:pt x="1978660" y="4372610"/>
                    <a:pt x="2045970" y="4381500"/>
                    <a:pt x="2104390" y="4395470"/>
                  </a:cubicBezTo>
                  <a:cubicBezTo>
                    <a:pt x="2153920" y="4406900"/>
                    <a:pt x="2189480" y="4427220"/>
                    <a:pt x="2239010" y="4436110"/>
                  </a:cubicBezTo>
                  <a:cubicBezTo>
                    <a:pt x="2298700" y="4446270"/>
                    <a:pt x="2372360" y="4438650"/>
                    <a:pt x="2438400" y="4447540"/>
                  </a:cubicBezTo>
                  <a:cubicBezTo>
                    <a:pt x="2504440" y="4456430"/>
                    <a:pt x="2543810" y="4478020"/>
                    <a:pt x="2633980" y="4486910"/>
                  </a:cubicBezTo>
                  <a:cubicBezTo>
                    <a:pt x="2835910" y="4505960"/>
                    <a:pt x="3402330" y="4494530"/>
                    <a:pt x="3615690" y="4479290"/>
                  </a:cubicBezTo>
                  <a:cubicBezTo>
                    <a:pt x="3719830" y="4471670"/>
                    <a:pt x="3783330" y="4467860"/>
                    <a:pt x="3848100" y="4448810"/>
                  </a:cubicBezTo>
                  <a:cubicBezTo>
                    <a:pt x="3898900" y="4433570"/>
                    <a:pt x="3923030" y="4399280"/>
                    <a:pt x="3978910" y="4385310"/>
                  </a:cubicBezTo>
                  <a:cubicBezTo>
                    <a:pt x="4067810" y="4362450"/>
                    <a:pt x="4263390" y="4390390"/>
                    <a:pt x="4337050" y="4370070"/>
                  </a:cubicBezTo>
                  <a:cubicBezTo>
                    <a:pt x="4372610" y="4359910"/>
                    <a:pt x="4384040" y="4339590"/>
                    <a:pt x="4411980" y="4329430"/>
                  </a:cubicBezTo>
                  <a:cubicBezTo>
                    <a:pt x="4442460" y="4319270"/>
                    <a:pt x="4474210" y="4328160"/>
                    <a:pt x="4513580" y="4311650"/>
                  </a:cubicBezTo>
                  <a:cubicBezTo>
                    <a:pt x="4582160" y="4283710"/>
                    <a:pt x="4724400" y="4188460"/>
                    <a:pt x="4772660" y="4137660"/>
                  </a:cubicBezTo>
                  <a:cubicBezTo>
                    <a:pt x="4798060" y="4110990"/>
                    <a:pt x="4794250" y="4091940"/>
                    <a:pt x="4817110" y="4064000"/>
                  </a:cubicBezTo>
                  <a:cubicBezTo>
                    <a:pt x="4855210" y="4017010"/>
                    <a:pt x="4936490" y="3940810"/>
                    <a:pt x="4996180" y="3892550"/>
                  </a:cubicBezTo>
                  <a:cubicBezTo>
                    <a:pt x="5049520" y="3850640"/>
                    <a:pt x="5097780" y="3816350"/>
                    <a:pt x="5156200" y="3787140"/>
                  </a:cubicBezTo>
                  <a:cubicBezTo>
                    <a:pt x="5217160" y="3756660"/>
                    <a:pt x="5261610" y="3729990"/>
                    <a:pt x="5355590" y="3713480"/>
                  </a:cubicBezTo>
                  <a:cubicBezTo>
                    <a:pt x="5560060" y="3676650"/>
                    <a:pt x="6041390" y="3707130"/>
                    <a:pt x="6358890" y="3709670"/>
                  </a:cubicBezTo>
                  <a:cubicBezTo>
                    <a:pt x="6645910" y="3710940"/>
                    <a:pt x="6949440" y="3695700"/>
                    <a:pt x="7176770" y="3723640"/>
                  </a:cubicBezTo>
                  <a:cubicBezTo>
                    <a:pt x="7343140" y="3743960"/>
                    <a:pt x="7491730" y="3778250"/>
                    <a:pt x="7603490" y="3820160"/>
                  </a:cubicBezTo>
                  <a:cubicBezTo>
                    <a:pt x="7682230" y="3849370"/>
                    <a:pt x="7749540" y="3890010"/>
                    <a:pt x="7796530" y="3923030"/>
                  </a:cubicBezTo>
                  <a:cubicBezTo>
                    <a:pt x="7827010" y="3944620"/>
                    <a:pt x="7833360" y="3959860"/>
                    <a:pt x="7865110" y="3983990"/>
                  </a:cubicBezTo>
                  <a:cubicBezTo>
                    <a:pt x="7927340" y="4030980"/>
                    <a:pt x="8082280" y="4132580"/>
                    <a:pt x="8158480" y="4164330"/>
                  </a:cubicBezTo>
                  <a:cubicBezTo>
                    <a:pt x="8202930" y="4182110"/>
                    <a:pt x="8229600" y="4175760"/>
                    <a:pt x="8270240" y="4191000"/>
                  </a:cubicBezTo>
                  <a:cubicBezTo>
                    <a:pt x="8326120" y="4211320"/>
                    <a:pt x="8385810" y="4244340"/>
                    <a:pt x="8456930" y="4287520"/>
                  </a:cubicBezTo>
                  <a:cubicBezTo>
                    <a:pt x="8563610" y="4352290"/>
                    <a:pt x="8754110" y="4514850"/>
                    <a:pt x="8839200" y="4554220"/>
                  </a:cubicBezTo>
                  <a:cubicBezTo>
                    <a:pt x="8877300" y="4572000"/>
                    <a:pt x="8887460" y="4573270"/>
                    <a:pt x="8926830" y="4578350"/>
                  </a:cubicBezTo>
                  <a:cubicBezTo>
                    <a:pt x="9001760" y="4588510"/>
                    <a:pt x="9157970" y="4584700"/>
                    <a:pt x="9260840" y="4575810"/>
                  </a:cubicBezTo>
                  <a:cubicBezTo>
                    <a:pt x="9349740" y="4568190"/>
                    <a:pt x="9396730" y="4542790"/>
                    <a:pt x="9508490" y="4532630"/>
                  </a:cubicBezTo>
                  <a:cubicBezTo>
                    <a:pt x="9739630" y="4511040"/>
                    <a:pt x="10332720" y="4542790"/>
                    <a:pt x="10575290" y="4521200"/>
                  </a:cubicBezTo>
                  <a:cubicBezTo>
                    <a:pt x="10702290" y="4509770"/>
                    <a:pt x="10805160" y="4504690"/>
                    <a:pt x="10863580" y="4471670"/>
                  </a:cubicBezTo>
                  <a:cubicBezTo>
                    <a:pt x="10897870" y="4452620"/>
                    <a:pt x="10910570" y="4441190"/>
                    <a:pt x="10927080" y="4396740"/>
                  </a:cubicBezTo>
                  <a:cubicBezTo>
                    <a:pt x="10979150" y="4253230"/>
                    <a:pt x="10913110" y="3629660"/>
                    <a:pt x="10916920" y="3364230"/>
                  </a:cubicBezTo>
                  <a:cubicBezTo>
                    <a:pt x="10919460" y="3197860"/>
                    <a:pt x="10908030" y="3049270"/>
                    <a:pt x="10933430" y="2959100"/>
                  </a:cubicBezTo>
                  <a:cubicBezTo>
                    <a:pt x="10947400" y="2908300"/>
                    <a:pt x="10980420" y="2893060"/>
                    <a:pt x="10995660" y="2848610"/>
                  </a:cubicBezTo>
                  <a:cubicBezTo>
                    <a:pt x="11015980" y="2788920"/>
                    <a:pt x="11003280" y="2713990"/>
                    <a:pt x="11027410" y="2626360"/>
                  </a:cubicBezTo>
                  <a:cubicBezTo>
                    <a:pt x="11064240" y="2490470"/>
                    <a:pt x="11188700" y="2275840"/>
                    <a:pt x="11233150" y="2122170"/>
                  </a:cubicBezTo>
                  <a:cubicBezTo>
                    <a:pt x="11268710" y="2001520"/>
                    <a:pt x="11266170" y="1859280"/>
                    <a:pt x="11292840" y="1786890"/>
                  </a:cubicBezTo>
                  <a:cubicBezTo>
                    <a:pt x="11306810" y="1748790"/>
                    <a:pt x="11318240" y="1737360"/>
                    <a:pt x="11341100" y="1706880"/>
                  </a:cubicBezTo>
                  <a:cubicBezTo>
                    <a:pt x="11380470" y="1654810"/>
                    <a:pt x="11480800" y="1565910"/>
                    <a:pt x="11517630" y="1516380"/>
                  </a:cubicBezTo>
                  <a:cubicBezTo>
                    <a:pt x="11537950" y="1488440"/>
                    <a:pt x="11540490" y="1466850"/>
                    <a:pt x="11558270" y="1446530"/>
                  </a:cubicBezTo>
                  <a:cubicBezTo>
                    <a:pt x="11574780" y="1426210"/>
                    <a:pt x="11590020" y="1414780"/>
                    <a:pt x="11620500" y="1397000"/>
                  </a:cubicBezTo>
                  <a:cubicBezTo>
                    <a:pt x="11686540" y="1358900"/>
                    <a:pt x="11888470" y="1327150"/>
                    <a:pt x="11962130" y="1264920"/>
                  </a:cubicBezTo>
                  <a:cubicBezTo>
                    <a:pt x="12015470" y="1219200"/>
                    <a:pt x="12023090" y="1144270"/>
                    <a:pt x="12059920" y="1099820"/>
                  </a:cubicBezTo>
                  <a:cubicBezTo>
                    <a:pt x="12090400" y="1062990"/>
                    <a:pt x="12129770" y="1043940"/>
                    <a:pt x="12161520" y="1012190"/>
                  </a:cubicBezTo>
                  <a:cubicBezTo>
                    <a:pt x="12194540" y="979170"/>
                    <a:pt x="12246610" y="938530"/>
                    <a:pt x="12252960" y="902970"/>
                  </a:cubicBezTo>
                  <a:cubicBezTo>
                    <a:pt x="12258040" y="875030"/>
                    <a:pt x="12238990" y="844550"/>
                    <a:pt x="12219940" y="819150"/>
                  </a:cubicBezTo>
                  <a:cubicBezTo>
                    <a:pt x="12197080" y="788670"/>
                    <a:pt x="12153900" y="753110"/>
                    <a:pt x="12119610" y="740410"/>
                  </a:cubicBezTo>
                  <a:cubicBezTo>
                    <a:pt x="12092940" y="730250"/>
                    <a:pt x="12065000" y="745490"/>
                    <a:pt x="12037060" y="737870"/>
                  </a:cubicBezTo>
                  <a:cubicBezTo>
                    <a:pt x="12005310" y="730250"/>
                    <a:pt x="11992610" y="701040"/>
                    <a:pt x="11941810" y="689610"/>
                  </a:cubicBezTo>
                  <a:cubicBezTo>
                    <a:pt x="11794490" y="655320"/>
                    <a:pt x="11225530" y="690880"/>
                    <a:pt x="11019790" y="698500"/>
                  </a:cubicBezTo>
                  <a:cubicBezTo>
                    <a:pt x="10916920" y="702310"/>
                    <a:pt x="10845800" y="699770"/>
                    <a:pt x="10787380" y="712470"/>
                  </a:cubicBezTo>
                  <a:cubicBezTo>
                    <a:pt x="10749280" y="720090"/>
                    <a:pt x="10739120" y="736600"/>
                    <a:pt x="10697210" y="745490"/>
                  </a:cubicBezTo>
                  <a:cubicBezTo>
                    <a:pt x="10610850" y="763270"/>
                    <a:pt x="10411460" y="745490"/>
                    <a:pt x="10287000" y="764540"/>
                  </a:cubicBezTo>
                  <a:cubicBezTo>
                    <a:pt x="10181590" y="781050"/>
                    <a:pt x="10092690" y="826770"/>
                    <a:pt x="9997440" y="842010"/>
                  </a:cubicBezTo>
                  <a:cubicBezTo>
                    <a:pt x="9907270" y="855980"/>
                    <a:pt x="9794240" y="844550"/>
                    <a:pt x="9729470" y="857250"/>
                  </a:cubicBezTo>
                  <a:cubicBezTo>
                    <a:pt x="9690100" y="864870"/>
                    <a:pt x="9679940" y="881380"/>
                    <a:pt x="9639300" y="889000"/>
                  </a:cubicBezTo>
                  <a:cubicBezTo>
                    <a:pt x="9558020" y="902970"/>
                    <a:pt x="9382760" y="885190"/>
                    <a:pt x="9264650" y="894080"/>
                  </a:cubicBezTo>
                  <a:cubicBezTo>
                    <a:pt x="9157970" y="901700"/>
                    <a:pt x="9114790" y="925830"/>
                    <a:pt x="8962390" y="935990"/>
                  </a:cubicBezTo>
                  <a:cubicBezTo>
                    <a:pt x="8503920" y="967740"/>
                    <a:pt x="6474460" y="955040"/>
                    <a:pt x="6193790" y="941070"/>
                  </a:cubicBezTo>
                  <a:cubicBezTo>
                    <a:pt x="6142990" y="938530"/>
                    <a:pt x="6134100" y="939800"/>
                    <a:pt x="6104890" y="932180"/>
                  </a:cubicBezTo>
                  <a:cubicBezTo>
                    <a:pt x="6075680" y="924560"/>
                    <a:pt x="6050280" y="902970"/>
                    <a:pt x="6018530" y="892810"/>
                  </a:cubicBezTo>
                  <a:cubicBezTo>
                    <a:pt x="5982970" y="881380"/>
                    <a:pt x="5937250" y="889000"/>
                    <a:pt x="5899150" y="873760"/>
                  </a:cubicBezTo>
                  <a:cubicBezTo>
                    <a:pt x="5857240" y="855980"/>
                    <a:pt x="5815330" y="819150"/>
                    <a:pt x="5778500" y="786130"/>
                  </a:cubicBezTo>
                  <a:cubicBezTo>
                    <a:pt x="5742940" y="754380"/>
                    <a:pt x="5708650" y="717550"/>
                    <a:pt x="5684520" y="681990"/>
                  </a:cubicBezTo>
                  <a:cubicBezTo>
                    <a:pt x="5662930" y="650240"/>
                    <a:pt x="5660390" y="623570"/>
                    <a:pt x="5636260" y="585470"/>
                  </a:cubicBezTo>
                  <a:cubicBezTo>
                    <a:pt x="5594350" y="518160"/>
                    <a:pt x="5507990" y="383540"/>
                    <a:pt x="5435600" y="321310"/>
                  </a:cubicBezTo>
                  <a:cubicBezTo>
                    <a:pt x="5377180" y="271780"/>
                    <a:pt x="5307330" y="237490"/>
                    <a:pt x="5248910" y="220980"/>
                  </a:cubicBezTo>
                  <a:cubicBezTo>
                    <a:pt x="5204460" y="208280"/>
                    <a:pt x="5166360" y="218440"/>
                    <a:pt x="5121910" y="212090"/>
                  </a:cubicBezTo>
                  <a:cubicBezTo>
                    <a:pt x="5072380" y="204470"/>
                    <a:pt x="5039360" y="182880"/>
                    <a:pt x="4966970" y="173990"/>
                  </a:cubicBezTo>
                  <a:cubicBezTo>
                    <a:pt x="4803140" y="153670"/>
                    <a:pt x="4329430" y="161290"/>
                    <a:pt x="4154170" y="172720"/>
                  </a:cubicBezTo>
                  <a:cubicBezTo>
                    <a:pt x="4070350" y="177800"/>
                    <a:pt x="4020820" y="180340"/>
                    <a:pt x="3967480" y="198120"/>
                  </a:cubicBezTo>
                  <a:cubicBezTo>
                    <a:pt x="3921760" y="213360"/>
                    <a:pt x="3914140" y="245110"/>
                    <a:pt x="3848100" y="261620"/>
                  </a:cubicBezTo>
                  <a:cubicBezTo>
                    <a:pt x="3609340" y="321310"/>
                    <a:pt x="2315210" y="265430"/>
                    <a:pt x="2106930" y="273050"/>
                  </a:cubicBezTo>
                  <a:cubicBezTo>
                    <a:pt x="2061210" y="274320"/>
                    <a:pt x="2049780" y="270510"/>
                    <a:pt x="2023110" y="278130"/>
                  </a:cubicBezTo>
                  <a:cubicBezTo>
                    <a:pt x="1993900" y="287020"/>
                    <a:pt x="1972310" y="313690"/>
                    <a:pt x="1940560" y="326390"/>
                  </a:cubicBezTo>
                  <a:cubicBezTo>
                    <a:pt x="1902460" y="342900"/>
                    <a:pt x="1870710" y="354330"/>
                    <a:pt x="1805940" y="361950"/>
                  </a:cubicBezTo>
                  <a:cubicBezTo>
                    <a:pt x="1647190" y="381000"/>
                    <a:pt x="1134110" y="353060"/>
                    <a:pt x="971550" y="345440"/>
                  </a:cubicBezTo>
                  <a:cubicBezTo>
                    <a:pt x="904240" y="341630"/>
                    <a:pt x="872490" y="341630"/>
                    <a:pt x="829310" y="334010"/>
                  </a:cubicBezTo>
                  <a:cubicBezTo>
                    <a:pt x="791210" y="327660"/>
                    <a:pt x="772160" y="313690"/>
                    <a:pt x="723900" y="307340"/>
                  </a:cubicBezTo>
                  <a:cubicBezTo>
                    <a:pt x="622300" y="293370"/>
                    <a:pt x="367030" y="314960"/>
                    <a:pt x="243840" y="300990"/>
                  </a:cubicBezTo>
                  <a:cubicBezTo>
                    <a:pt x="165100" y="292100"/>
                    <a:pt x="92710" y="275590"/>
                    <a:pt x="53340" y="259080"/>
                  </a:cubicBezTo>
                  <a:cubicBezTo>
                    <a:pt x="34290" y="251460"/>
                    <a:pt x="21590" y="245110"/>
                    <a:pt x="12700" y="232410"/>
                  </a:cubicBezTo>
                  <a:cubicBezTo>
                    <a:pt x="3810" y="219710"/>
                    <a:pt x="0" y="199390"/>
                    <a:pt x="1270" y="185420"/>
                  </a:cubicBezTo>
                  <a:cubicBezTo>
                    <a:pt x="2540" y="173990"/>
                    <a:pt x="6350" y="163830"/>
                    <a:pt x="13970" y="154940"/>
                  </a:cubicBezTo>
                  <a:cubicBezTo>
                    <a:pt x="22860" y="143510"/>
                    <a:pt x="40640" y="130810"/>
                    <a:pt x="53340" y="127000"/>
                  </a:cubicBezTo>
                  <a:cubicBezTo>
                    <a:pt x="64770" y="123190"/>
                    <a:pt x="86360" y="127000"/>
                    <a:pt x="86360" y="127000"/>
                  </a:cubicBezTo>
                </a:path>
              </a:pathLst>
            </a:custGeom>
            <a:solidFill>
              <a:srgbClr val="E7D219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DAFwhdfJf7g</dc:identifier>
  <dcterms:modified xsi:type="dcterms:W3CDTF">2011-08-01T06:04:30Z</dcterms:modified>
  <cp:revision>1</cp:revision>
  <dc:title> PHOENIX / SPARTANS - 2 Sprint Apresentação</dc:title>
</cp:coreProperties>
</file>

<file path=docProps/thumbnail.jpeg>
</file>